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2"/>
  </p:notesMasterIdLst>
  <p:sldIdLst>
    <p:sldId id="256" r:id="rId5"/>
    <p:sldId id="266" r:id="rId6"/>
    <p:sldId id="257" r:id="rId7"/>
    <p:sldId id="265" r:id="rId8"/>
    <p:sldId id="267" r:id="rId9"/>
    <p:sldId id="268" r:id="rId10"/>
    <p:sldId id="258" r:id="rId11"/>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4390"/>
    <a:srgbClr val="FFFFFF"/>
    <a:srgbClr val="636363"/>
    <a:srgbClr val="0B4935"/>
    <a:srgbClr val="5A9752"/>
    <a:srgbClr val="6E8BAF"/>
    <a:srgbClr val="3B85C2"/>
    <a:srgbClr val="71A3D8"/>
    <a:srgbClr val="2D2C5A"/>
    <a:srgbClr val="DC6A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67" autoAdjust="0"/>
    <p:restoredTop sz="94672"/>
  </p:normalViewPr>
  <p:slideViewPr>
    <p:cSldViewPr snapToGrid="0" snapToObjects="1">
      <p:cViewPr varScale="1">
        <p:scale>
          <a:sx n="68" d="100"/>
          <a:sy n="68" d="100"/>
        </p:scale>
        <p:origin x="78" y="3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99" d="100"/>
          <a:sy n="99" d="100"/>
        </p:scale>
        <p:origin x="4272"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image" Target="../media/image17.jpg"/><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s>
</file>

<file path=ppt/diagrams/_rels/drawing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image" Target="../media/image17.jpg"/><Relationship Id="rId6" Type="http://schemas.openxmlformats.org/officeDocument/2006/relationships/image" Target="../media/image22.jpg"/><Relationship Id="rId5" Type="http://schemas.openxmlformats.org/officeDocument/2006/relationships/image" Target="../media/image21.jpg"/><Relationship Id="rId4" Type="http://schemas.openxmlformats.org/officeDocument/2006/relationships/image" Target="../media/image20.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92E645-4EFF-4DB2-9129-10E7D0492ACA}" type="doc">
      <dgm:prSet loTypeId="urn:microsoft.com/office/officeart/2008/layout/CircleAccentTimeline" loCatId="process" qsTypeId="urn:microsoft.com/office/officeart/2005/8/quickstyle/simple1" qsCatId="simple" csTypeId="urn:microsoft.com/office/officeart/2005/8/colors/accent1_2" csCatId="accent1" phldr="1"/>
      <dgm:spPr/>
      <dgm:t>
        <a:bodyPr/>
        <a:lstStyle/>
        <a:p>
          <a:endParaRPr lang="en-GB"/>
        </a:p>
      </dgm:t>
    </dgm:pt>
    <dgm:pt modelId="{A8F11E99-4CCD-49BB-BE21-86DF49F85E3B}">
      <dgm:prSet phldrT="[Text]"/>
      <dgm:spPr/>
      <dgm:t>
        <a:bodyPr/>
        <a:lstStyle/>
        <a:p>
          <a:r>
            <a:rPr lang="en-US" dirty="0"/>
            <a:t>Feb’23: </a:t>
          </a:r>
          <a:br>
            <a:rPr lang="en-US" dirty="0"/>
          </a:br>
          <a:r>
            <a:rPr lang="en-US" b="1" dirty="0"/>
            <a:t>Project Kick-off </a:t>
          </a:r>
          <a:endParaRPr lang="en-GB" b="1" dirty="0"/>
        </a:p>
      </dgm:t>
    </dgm:pt>
    <dgm:pt modelId="{6D01F301-345A-43C3-ACF7-AEC36E51F9A1}" type="parTrans" cxnId="{84AA8453-5392-4B17-8CCD-857BCBB64AF1}">
      <dgm:prSet/>
      <dgm:spPr/>
      <dgm:t>
        <a:bodyPr/>
        <a:lstStyle/>
        <a:p>
          <a:endParaRPr lang="en-GB"/>
        </a:p>
      </dgm:t>
    </dgm:pt>
    <dgm:pt modelId="{5B851176-1BD9-4F14-B407-90F7AD2F8A1B}" type="sibTrans" cxnId="{84AA8453-5392-4B17-8CCD-857BCBB64AF1}">
      <dgm:prSet/>
      <dgm:spPr/>
      <dgm:t>
        <a:bodyPr/>
        <a:lstStyle/>
        <a:p>
          <a:endParaRPr lang="en-GB"/>
        </a:p>
      </dgm:t>
    </dgm:pt>
    <dgm:pt modelId="{263BF30F-715A-40BC-A02F-8CA09C946F46}">
      <dgm:prSet phldrT="[Text]"/>
      <dgm:spPr/>
      <dgm:t>
        <a:bodyPr/>
        <a:lstStyle/>
        <a:p>
          <a:r>
            <a:rPr lang="en-US" dirty="0"/>
            <a:t>18 Apr’23:</a:t>
          </a:r>
          <a:br>
            <a:rPr lang="en-US" dirty="0"/>
          </a:br>
          <a:r>
            <a:rPr lang="en-US" b="1" dirty="0"/>
            <a:t>Round 1 Tender opened</a:t>
          </a:r>
          <a:endParaRPr lang="en-GB" b="1" dirty="0"/>
        </a:p>
      </dgm:t>
    </dgm:pt>
    <dgm:pt modelId="{891E8B69-C7B3-4A24-B76F-7159B01E0ADF}" type="parTrans" cxnId="{6FDAB02D-2FF4-411B-8133-79D66CC24A19}">
      <dgm:prSet/>
      <dgm:spPr/>
      <dgm:t>
        <a:bodyPr/>
        <a:lstStyle/>
        <a:p>
          <a:endParaRPr lang="en-GB"/>
        </a:p>
      </dgm:t>
    </dgm:pt>
    <dgm:pt modelId="{C5E3B22A-9163-4719-B0FB-2CFBD78D0F0E}" type="sibTrans" cxnId="{6FDAB02D-2FF4-411B-8133-79D66CC24A19}">
      <dgm:prSet/>
      <dgm:spPr/>
      <dgm:t>
        <a:bodyPr/>
        <a:lstStyle/>
        <a:p>
          <a:endParaRPr lang="en-GB"/>
        </a:p>
      </dgm:t>
    </dgm:pt>
    <dgm:pt modelId="{F3D98BFD-DC08-4B58-9900-7FED6A28639A}">
      <dgm:prSet phldrT="[Text]"/>
      <dgm:spPr/>
      <dgm:t>
        <a:bodyPr/>
        <a:lstStyle/>
        <a:p>
          <a:r>
            <a:rPr lang="en-US" dirty="0"/>
            <a:t>Sep’23:</a:t>
          </a:r>
          <a:br>
            <a:rPr lang="en-US" dirty="0"/>
          </a:br>
          <a:r>
            <a:rPr lang="en-US" b="1" dirty="0"/>
            <a:t>Round 1 Use Cases Kick-off</a:t>
          </a:r>
          <a:endParaRPr lang="en-GB" b="1" dirty="0"/>
        </a:p>
      </dgm:t>
    </dgm:pt>
    <dgm:pt modelId="{9DF677BE-C8A1-4B43-9307-0E83A49786A8}" type="parTrans" cxnId="{19455C51-9397-4D18-9C9E-BEB816A72EAA}">
      <dgm:prSet/>
      <dgm:spPr/>
      <dgm:t>
        <a:bodyPr/>
        <a:lstStyle/>
        <a:p>
          <a:endParaRPr lang="en-GB"/>
        </a:p>
      </dgm:t>
    </dgm:pt>
    <dgm:pt modelId="{3B9D22AC-594C-4671-A729-29F34DC6C90C}" type="sibTrans" cxnId="{19455C51-9397-4D18-9C9E-BEB816A72EAA}">
      <dgm:prSet/>
      <dgm:spPr/>
      <dgm:t>
        <a:bodyPr/>
        <a:lstStyle/>
        <a:p>
          <a:endParaRPr lang="en-GB"/>
        </a:p>
      </dgm:t>
    </dgm:pt>
    <dgm:pt modelId="{03B2552C-9D29-4057-A8DD-25735F235437}">
      <dgm:prSet phldrT="[Text]"/>
      <dgm:spPr/>
      <dgm:t>
        <a:bodyPr/>
        <a:lstStyle/>
        <a:p>
          <a:r>
            <a:rPr lang="en-US" dirty="0"/>
            <a:t>Q1 2024:</a:t>
          </a:r>
          <a:br>
            <a:rPr lang="en-US" dirty="0"/>
          </a:br>
          <a:r>
            <a:rPr lang="en-GB" b="1" dirty="0"/>
            <a:t>Round #2 Tender foreseen</a:t>
          </a:r>
        </a:p>
      </dgm:t>
    </dgm:pt>
    <dgm:pt modelId="{41C13EAB-AD62-498B-B258-817788E2AEDA}" type="parTrans" cxnId="{F94A65A2-092B-4401-8B46-193F41F87E9C}">
      <dgm:prSet/>
      <dgm:spPr/>
      <dgm:t>
        <a:bodyPr/>
        <a:lstStyle/>
        <a:p>
          <a:endParaRPr lang="en-GB"/>
        </a:p>
      </dgm:t>
    </dgm:pt>
    <dgm:pt modelId="{4F6C9708-9F22-4533-B3AC-65FCC77A6139}" type="sibTrans" cxnId="{F94A65A2-092B-4401-8B46-193F41F87E9C}">
      <dgm:prSet/>
      <dgm:spPr/>
      <dgm:t>
        <a:bodyPr/>
        <a:lstStyle/>
        <a:p>
          <a:endParaRPr lang="en-GB"/>
        </a:p>
      </dgm:t>
    </dgm:pt>
    <dgm:pt modelId="{0FB33EE8-0159-47FE-AE97-C8D6EBF1E8FC}">
      <dgm:prSet phldrT="[Text]"/>
      <dgm:spPr/>
      <dgm:t>
        <a:bodyPr/>
        <a:lstStyle/>
        <a:p>
          <a:r>
            <a:rPr lang="en-US" dirty="0"/>
            <a:t>Jun 2024: </a:t>
          </a:r>
          <a:br>
            <a:rPr lang="en-US" dirty="0"/>
          </a:br>
          <a:r>
            <a:rPr lang="en-US" b="1" dirty="0"/>
            <a:t>Project End</a:t>
          </a:r>
          <a:endParaRPr lang="en-GB" b="1" dirty="0"/>
        </a:p>
      </dgm:t>
    </dgm:pt>
    <dgm:pt modelId="{D589CE86-C44E-4FE4-B72D-6E762AF78834}" type="parTrans" cxnId="{F7E3E074-D119-4B40-B3D1-7E4A795E9BC8}">
      <dgm:prSet/>
      <dgm:spPr/>
      <dgm:t>
        <a:bodyPr/>
        <a:lstStyle/>
        <a:p>
          <a:endParaRPr lang="en-GB"/>
        </a:p>
      </dgm:t>
    </dgm:pt>
    <dgm:pt modelId="{47DA1B4C-298B-41BE-891F-0D984AA5B48A}" type="sibTrans" cxnId="{F7E3E074-D119-4B40-B3D1-7E4A795E9BC8}">
      <dgm:prSet/>
      <dgm:spPr/>
      <dgm:t>
        <a:bodyPr/>
        <a:lstStyle/>
        <a:p>
          <a:endParaRPr lang="en-GB"/>
        </a:p>
      </dgm:t>
    </dgm:pt>
    <dgm:pt modelId="{D1DB1116-C1B2-4AD8-90DF-05C690AA24A0}">
      <dgm:prSet/>
      <dgm:spPr/>
      <dgm:t>
        <a:bodyPr/>
        <a:lstStyle/>
        <a:p>
          <a:r>
            <a:rPr lang="en-US" dirty="0"/>
            <a:t>6 Jun’23:</a:t>
          </a:r>
          <a:br>
            <a:rPr lang="en-US" dirty="0"/>
          </a:br>
          <a:r>
            <a:rPr lang="en-GB" b="1" dirty="0"/>
            <a:t>Round 1 Tender closed </a:t>
          </a:r>
        </a:p>
      </dgm:t>
    </dgm:pt>
    <dgm:pt modelId="{3D109F32-1CD9-49A2-9C62-7614202BDCE6}" type="parTrans" cxnId="{A03F4FF2-3634-4998-80F9-1FC7640C774C}">
      <dgm:prSet/>
      <dgm:spPr/>
      <dgm:t>
        <a:bodyPr/>
        <a:lstStyle/>
        <a:p>
          <a:endParaRPr lang="en-GB"/>
        </a:p>
      </dgm:t>
    </dgm:pt>
    <dgm:pt modelId="{1FA8CB20-3BF8-43AF-8015-9C92493E91BD}" type="sibTrans" cxnId="{A03F4FF2-3634-4998-80F9-1FC7640C774C}">
      <dgm:prSet/>
      <dgm:spPr/>
      <dgm:t>
        <a:bodyPr/>
        <a:lstStyle/>
        <a:p>
          <a:endParaRPr lang="en-GB"/>
        </a:p>
      </dgm:t>
    </dgm:pt>
    <dgm:pt modelId="{157A7204-B40D-49B1-B8F5-842F2CD9B27E}">
      <dgm:prSet phldrT="[Text]"/>
      <dgm:spPr/>
      <dgm:t>
        <a:bodyPr/>
        <a:lstStyle/>
        <a:p>
          <a:r>
            <a:rPr lang="en-US"/>
            <a:t>Q1 </a:t>
          </a:r>
          <a:r>
            <a:rPr lang="en-US" dirty="0"/>
            <a:t>2024:</a:t>
          </a:r>
          <a:br>
            <a:rPr lang="en-US" dirty="0"/>
          </a:br>
          <a:r>
            <a:rPr lang="en-US" b="1" dirty="0"/>
            <a:t>Round #2 Use Cases KO foreseen</a:t>
          </a:r>
          <a:endParaRPr lang="en-GB" b="1" dirty="0"/>
        </a:p>
      </dgm:t>
    </dgm:pt>
    <dgm:pt modelId="{7FB22020-6A3B-4B0D-B041-6711F7CCCAB6}" type="parTrans" cxnId="{2F7650D1-F0B1-47F6-B163-03F92446ECCF}">
      <dgm:prSet/>
      <dgm:spPr/>
      <dgm:t>
        <a:bodyPr/>
        <a:lstStyle/>
        <a:p>
          <a:endParaRPr lang="en-GB"/>
        </a:p>
      </dgm:t>
    </dgm:pt>
    <dgm:pt modelId="{BCC6F159-6ED7-434A-A01F-893ED8EB04A8}" type="sibTrans" cxnId="{2F7650D1-F0B1-47F6-B163-03F92446ECCF}">
      <dgm:prSet/>
      <dgm:spPr/>
      <dgm:t>
        <a:bodyPr/>
        <a:lstStyle/>
        <a:p>
          <a:endParaRPr lang="en-GB"/>
        </a:p>
      </dgm:t>
    </dgm:pt>
    <dgm:pt modelId="{1D9C9774-417D-4B65-9C91-9B0112450BD7}" type="pres">
      <dgm:prSet presAssocID="{C292E645-4EFF-4DB2-9129-10E7D0492ACA}" presName="Name0" presStyleCnt="0">
        <dgm:presLayoutVars>
          <dgm:dir/>
        </dgm:presLayoutVars>
      </dgm:prSet>
      <dgm:spPr/>
    </dgm:pt>
    <dgm:pt modelId="{DF3FA9BA-9AED-4CD8-A68D-CCD892912344}" type="pres">
      <dgm:prSet presAssocID="{A8F11E99-4CCD-49BB-BE21-86DF49F85E3B}" presName="parComposite" presStyleCnt="0"/>
      <dgm:spPr/>
    </dgm:pt>
    <dgm:pt modelId="{126152FF-BAED-4ACC-944C-1CA77E8174DD}" type="pres">
      <dgm:prSet presAssocID="{A8F11E99-4CCD-49BB-BE21-86DF49F85E3B}" presName="parBigCircle" presStyleLbl="node0" presStyleIdx="0" presStyleCnt="4"/>
      <dgm:spPr/>
    </dgm:pt>
    <dgm:pt modelId="{D8E78FD8-A9FD-4464-B3EC-106FDCDF3575}" type="pres">
      <dgm:prSet presAssocID="{A8F11E99-4CCD-49BB-BE21-86DF49F85E3B}" presName="parTx" presStyleLbl="revTx" presStyleIdx="0" presStyleCnt="10"/>
      <dgm:spPr/>
    </dgm:pt>
    <dgm:pt modelId="{53E71523-1F11-4845-A6D5-6D7BCBEBAE9E}" type="pres">
      <dgm:prSet presAssocID="{A8F11E99-4CCD-49BB-BE21-86DF49F85E3B}" presName="bSpace" presStyleCnt="0"/>
      <dgm:spPr/>
    </dgm:pt>
    <dgm:pt modelId="{86D79A16-F9C2-44AE-AB0E-B02D45845193}" type="pres">
      <dgm:prSet presAssocID="{A8F11E99-4CCD-49BB-BE21-86DF49F85E3B}" presName="parBackupNorm" presStyleCnt="0"/>
      <dgm:spPr/>
    </dgm:pt>
    <dgm:pt modelId="{6ACEB023-17D2-444F-BA2B-748541A18D65}" type="pres">
      <dgm:prSet presAssocID="{5B851176-1BD9-4F14-B407-90F7AD2F8A1B}" presName="parSpace" presStyleCnt="0"/>
      <dgm:spPr/>
    </dgm:pt>
    <dgm:pt modelId="{A7D14DED-D3D5-4DD0-B959-E4B829267A77}" type="pres">
      <dgm:prSet presAssocID="{263BF30F-715A-40BC-A02F-8CA09C946F46}" presName="desBackupLeftNorm" presStyleCnt="0"/>
      <dgm:spPr/>
    </dgm:pt>
    <dgm:pt modelId="{1DB9F339-FDAD-4AFD-9453-3ACC4134A9CA}" type="pres">
      <dgm:prSet presAssocID="{263BF30F-715A-40BC-A02F-8CA09C946F46}" presName="desComposite" presStyleCnt="0"/>
      <dgm:spPr/>
    </dgm:pt>
    <dgm:pt modelId="{1BFDEA71-F4F0-4517-BB32-3CAEFEF93B69}" type="pres">
      <dgm:prSet presAssocID="{263BF30F-715A-40BC-A02F-8CA09C946F46}" presName="desCircle" presStyleLbl="node1" presStyleIdx="0" presStyleCnt="3"/>
      <dgm:spPr/>
    </dgm:pt>
    <dgm:pt modelId="{E5DAE396-FAC7-48A4-98F0-354FA31650F1}" type="pres">
      <dgm:prSet presAssocID="{263BF30F-715A-40BC-A02F-8CA09C946F46}" presName="chTx" presStyleLbl="revTx" presStyleIdx="1" presStyleCnt="10"/>
      <dgm:spPr/>
    </dgm:pt>
    <dgm:pt modelId="{9452E763-F441-40BB-9D7E-1E920FC9722A}" type="pres">
      <dgm:prSet presAssocID="{263BF30F-715A-40BC-A02F-8CA09C946F46}" presName="desTx" presStyleLbl="revTx" presStyleIdx="2" presStyleCnt="10">
        <dgm:presLayoutVars>
          <dgm:bulletEnabled val="1"/>
        </dgm:presLayoutVars>
      </dgm:prSet>
      <dgm:spPr/>
    </dgm:pt>
    <dgm:pt modelId="{6875EA89-E443-4356-9DED-75E977728F1D}" type="pres">
      <dgm:prSet presAssocID="{263BF30F-715A-40BC-A02F-8CA09C946F46}" presName="desBackupRightNorm" presStyleCnt="0"/>
      <dgm:spPr/>
    </dgm:pt>
    <dgm:pt modelId="{6140885B-E30D-421C-A05C-DE7D9C63B3F2}" type="pres">
      <dgm:prSet presAssocID="{C5E3B22A-9163-4719-B0FB-2CFBD78D0F0E}" presName="desSpace" presStyleCnt="0"/>
      <dgm:spPr/>
    </dgm:pt>
    <dgm:pt modelId="{627577AF-784E-45C5-9937-CF0E92580A8F}" type="pres">
      <dgm:prSet presAssocID="{D1DB1116-C1B2-4AD8-90DF-05C690AA24A0}" presName="desBackupLeftNorm" presStyleCnt="0"/>
      <dgm:spPr/>
    </dgm:pt>
    <dgm:pt modelId="{BCD906FE-2FBF-4F51-BF24-DE94548ED0C0}" type="pres">
      <dgm:prSet presAssocID="{D1DB1116-C1B2-4AD8-90DF-05C690AA24A0}" presName="desComposite" presStyleCnt="0"/>
      <dgm:spPr/>
    </dgm:pt>
    <dgm:pt modelId="{A16A8D25-6226-4CF7-BBFA-EBE1CC70250E}" type="pres">
      <dgm:prSet presAssocID="{D1DB1116-C1B2-4AD8-90DF-05C690AA24A0}" presName="desCircle" presStyleLbl="node1" presStyleIdx="1" presStyleCnt="3"/>
      <dgm:spPr/>
    </dgm:pt>
    <dgm:pt modelId="{D5E9BE8C-5AC5-40D2-976D-28636CA01915}" type="pres">
      <dgm:prSet presAssocID="{D1DB1116-C1B2-4AD8-90DF-05C690AA24A0}" presName="chTx" presStyleLbl="revTx" presStyleIdx="3" presStyleCnt="10"/>
      <dgm:spPr/>
    </dgm:pt>
    <dgm:pt modelId="{903EDBED-D35B-4570-9E9E-31E89B30654B}" type="pres">
      <dgm:prSet presAssocID="{D1DB1116-C1B2-4AD8-90DF-05C690AA24A0}" presName="desTx" presStyleLbl="revTx" presStyleIdx="4" presStyleCnt="10">
        <dgm:presLayoutVars>
          <dgm:bulletEnabled val="1"/>
        </dgm:presLayoutVars>
      </dgm:prSet>
      <dgm:spPr/>
    </dgm:pt>
    <dgm:pt modelId="{A951EDF7-F18A-4F29-8913-440139B1C4D4}" type="pres">
      <dgm:prSet presAssocID="{D1DB1116-C1B2-4AD8-90DF-05C690AA24A0}" presName="desBackupRightNorm" presStyleCnt="0"/>
      <dgm:spPr/>
    </dgm:pt>
    <dgm:pt modelId="{8CD2032E-877F-4A18-88F6-E53E64491531}" type="pres">
      <dgm:prSet presAssocID="{1FA8CB20-3BF8-43AF-8015-9C92493E91BD}" presName="desSpace" presStyleCnt="0"/>
      <dgm:spPr/>
    </dgm:pt>
    <dgm:pt modelId="{17FB9EA5-1C6F-48EB-9C68-564A29D4E5BE}" type="pres">
      <dgm:prSet presAssocID="{F3D98BFD-DC08-4B58-9900-7FED6A28639A}" presName="parComposite" presStyleCnt="0"/>
      <dgm:spPr/>
    </dgm:pt>
    <dgm:pt modelId="{BA74A781-091B-40FB-AC69-679BA4DA63AD}" type="pres">
      <dgm:prSet presAssocID="{F3D98BFD-DC08-4B58-9900-7FED6A28639A}" presName="parBigCircle" presStyleLbl="node0" presStyleIdx="1" presStyleCnt="4"/>
      <dgm:spPr/>
    </dgm:pt>
    <dgm:pt modelId="{1D4A3E79-D799-460D-9266-B6BDD65997CE}" type="pres">
      <dgm:prSet presAssocID="{F3D98BFD-DC08-4B58-9900-7FED6A28639A}" presName="parTx" presStyleLbl="revTx" presStyleIdx="5" presStyleCnt="10"/>
      <dgm:spPr/>
    </dgm:pt>
    <dgm:pt modelId="{6F69C81D-5AFF-4939-B9F5-BD55B0A102E7}" type="pres">
      <dgm:prSet presAssocID="{F3D98BFD-DC08-4B58-9900-7FED6A28639A}" presName="bSpace" presStyleCnt="0"/>
      <dgm:spPr/>
    </dgm:pt>
    <dgm:pt modelId="{8A38B1E5-D6AD-46A1-8669-EFA67D9EFB29}" type="pres">
      <dgm:prSet presAssocID="{F3D98BFD-DC08-4B58-9900-7FED6A28639A}" presName="parBackupNorm" presStyleCnt="0"/>
      <dgm:spPr/>
    </dgm:pt>
    <dgm:pt modelId="{6C854776-BC38-4C24-9FAE-46EC9FCF7561}" type="pres">
      <dgm:prSet presAssocID="{3B9D22AC-594C-4671-A729-29F34DC6C90C}" presName="parSpace" presStyleCnt="0"/>
      <dgm:spPr/>
    </dgm:pt>
    <dgm:pt modelId="{72A471D3-DBAA-4EB1-B38B-ED434811CA69}" type="pres">
      <dgm:prSet presAssocID="{03B2552C-9D29-4057-A8DD-25735F235437}" presName="desBackupLeftNorm" presStyleCnt="0"/>
      <dgm:spPr/>
    </dgm:pt>
    <dgm:pt modelId="{6CB41DAA-654D-4170-95EA-906AE019753A}" type="pres">
      <dgm:prSet presAssocID="{03B2552C-9D29-4057-A8DD-25735F235437}" presName="desComposite" presStyleCnt="0"/>
      <dgm:spPr/>
    </dgm:pt>
    <dgm:pt modelId="{98BFCE64-2110-4B47-A878-A8E6A767CCD3}" type="pres">
      <dgm:prSet presAssocID="{03B2552C-9D29-4057-A8DD-25735F235437}" presName="desCircle" presStyleLbl="node1" presStyleIdx="2" presStyleCnt="3"/>
      <dgm:spPr/>
    </dgm:pt>
    <dgm:pt modelId="{D5155418-DD90-4911-A518-603E33457133}" type="pres">
      <dgm:prSet presAssocID="{03B2552C-9D29-4057-A8DD-25735F235437}" presName="chTx" presStyleLbl="revTx" presStyleIdx="6" presStyleCnt="10"/>
      <dgm:spPr/>
    </dgm:pt>
    <dgm:pt modelId="{A9CB888B-026D-4DAE-A6DE-5509636171F5}" type="pres">
      <dgm:prSet presAssocID="{03B2552C-9D29-4057-A8DD-25735F235437}" presName="desTx" presStyleLbl="revTx" presStyleIdx="7" presStyleCnt="10">
        <dgm:presLayoutVars>
          <dgm:bulletEnabled val="1"/>
        </dgm:presLayoutVars>
      </dgm:prSet>
      <dgm:spPr/>
    </dgm:pt>
    <dgm:pt modelId="{402632C5-88DA-4BE8-8977-49D1D871F4D8}" type="pres">
      <dgm:prSet presAssocID="{03B2552C-9D29-4057-A8DD-25735F235437}" presName="desBackupRightNorm" presStyleCnt="0"/>
      <dgm:spPr/>
    </dgm:pt>
    <dgm:pt modelId="{69F89AF8-D5AD-4A56-80A4-79DA92AE7C3A}" type="pres">
      <dgm:prSet presAssocID="{4F6C9708-9F22-4533-B3AC-65FCC77A6139}" presName="desSpace" presStyleCnt="0"/>
      <dgm:spPr/>
    </dgm:pt>
    <dgm:pt modelId="{D3EEE1C4-1407-4376-BC54-DA5AEE22F5BC}" type="pres">
      <dgm:prSet presAssocID="{157A7204-B40D-49B1-B8F5-842F2CD9B27E}" presName="parComposite" presStyleCnt="0"/>
      <dgm:spPr/>
    </dgm:pt>
    <dgm:pt modelId="{60F6F922-BB8F-44BD-AAD3-14D952198BC7}" type="pres">
      <dgm:prSet presAssocID="{157A7204-B40D-49B1-B8F5-842F2CD9B27E}" presName="parBigCircle" presStyleLbl="node0" presStyleIdx="2" presStyleCnt="4"/>
      <dgm:spPr/>
    </dgm:pt>
    <dgm:pt modelId="{2330F55A-147D-4F95-A535-76F1800AE351}" type="pres">
      <dgm:prSet presAssocID="{157A7204-B40D-49B1-B8F5-842F2CD9B27E}" presName="parTx" presStyleLbl="revTx" presStyleIdx="8" presStyleCnt="10"/>
      <dgm:spPr/>
    </dgm:pt>
    <dgm:pt modelId="{C3204A06-F55D-4597-B4D7-5356ADFA267F}" type="pres">
      <dgm:prSet presAssocID="{157A7204-B40D-49B1-B8F5-842F2CD9B27E}" presName="bSpace" presStyleCnt="0"/>
      <dgm:spPr/>
    </dgm:pt>
    <dgm:pt modelId="{4A94766F-229A-42F2-A35F-83BCFDE15E97}" type="pres">
      <dgm:prSet presAssocID="{157A7204-B40D-49B1-B8F5-842F2CD9B27E}" presName="parBackupNorm" presStyleCnt="0"/>
      <dgm:spPr/>
    </dgm:pt>
    <dgm:pt modelId="{32823671-AEFF-493D-83AD-B4EDB14BE9AA}" type="pres">
      <dgm:prSet presAssocID="{BCC6F159-6ED7-434A-A01F-893ED8EB04A8}" presName="parSpace" presStyleCnt="0"/>
      <dgm:spPr/>
    </dgm:pt>
    <dgm:pt modelId="{E06DA710-6BCA-4F86-93B0-BF7F92A5756E}" type="pres">
      <dgm:prSet presAssocID="{0FB33EE8-0159-47FE-AE97-C8D6EBF1E8FC}" presName="parComposite" presStyleCnt="0"/>
      <dgm:spPr/>
    </dgm:pt>
    <dgm:pt modelId="{19E8E0BB-D5F2-465D-8734-3E397B5A2D74}" type="pres">
      <dgm:prSet presAssocID="{0FB33EE8-0159-47FE-AE97-C8D6EBF1E8FC}" presName="parBigCircle" presStyleLbl="node0" presStyleIdx="3" presStyleCnt="4"/>
      <dgm:spPr/>
    </dgm:pt>
    <dgm:pt modelId="{27F47BCC-6E97-488A-9603-AC16B70A68CF}" type="pres">
      <dgm:prSet presAssocID="{0FB33EE8-0159-47FE-AE97-C8D6EBF1E8FC}" presName="parTx" presStyleLbl="revTx" presStyleIdx="9" presStyleCnt="10"/>
      <dgm:spPr/>
    </dgm:pt>
    <dgm:pt modelId="{0B447A02-68EE-4085-B29A-FC3A04823033}" type="pres">
      <dgm:prSet presAssocID="{0FB33EE8-0159-47FE-AE97-C8D6EBF1E8FC}" presName="bSpace" presStyleCnt="0"/>
      <dgm:spPr/>
    </dgm:pt>
    <dgm:pt modelId="{7E58ED39-5A36-4B99-9CE7-B38EA0B78631}" type="pres">
      <dgm:prSet presAssocID="{0FB33EE8-0159-47FE-AE97-C8D6EBF1E8FC}" presName="parBackupNorm" presStyleCnt="0"/>
      <dgm:spPr/>
    </dgm:pt>
    <dgm:pt modelId="{FD8AD41C-7B50-478C-AF27-431E465D110A}" type="pres">
      <dgm:prSet presAssocID="{47DA1B4C-298B-41BE-891F-0D984AA5B48A}" presName="parSpace" presStyleCnt="0"/>
      <dgm:spPr/>
    </dgm:pt>
  </dgm:ptLst>
  <dgm:cxnLst>
    <dgm:cxn modelId="{55548509-DA65-47B4-A332-6663783DF8D6}" type="presOf" srcId="{A8F11E99-4CCD-49BB-BE21-86DF49F85E3B}" destId="{D8E78FD8-A9FD-4464-B3EC-106FDCDF3575}" srcOrd="0" destOrd="0" presId="urn:microsoft.com/office/officeart/2008/layout/CircleAccentTimeline"/>
    <dgm:cxn modelId="{A2A8CF09-1A6D-4E74-A071-200AF7D8DA32}" type="presOf" srcId="{263BF30F-715A-40BC-A02F-8CA09C946F46}" destId="{E5DAE396-FAC7-48A4-98F0-354FA31650F1}" srcOrd="0" destOrd="0" presId="urn:microsoft.com/office/officeart/2008/layout/CircleAccentTimeline"/>
    <dgm:cxn modelId="{6FDAB02D-2FF4-411B-8133-79D66CC24A19}" srcId="{A8F11E99-4CCD-49BB-BE21-86DF49F85E3B}" destId="{263BF30F-715A-40BC-A02F-8CA09C946F46}" srcOrd="0" destOrd="0" parTransId="{891E8B69-C7B3-4A24-B76F-7159B01E0ADF}" sibTransId="{C5E3B22A-9163-4719-B0FB-2CFBD78D0F0E}"/>
    <dgm:cxn modelId="{82E43C30-69EE-4B7D-9E0F-64B3228F15D4}" type="presOf" srcId="{03B2552C-9D29-4057-A8DD-25735F235437}" destId="{D5155418-DD90-4911-A518-603E33457133}" srcOrd="0" destOrd="0" presId="urn:microsoft.com/office/officeart/2008/layout/CircleAccentTimeline"/>
    <dgm:cxn modelId="{402F9C31-A77A-4302-824E-FB3CF8C1E03B}" type="presOf" srcId="{157A7204-B40D-49B1-B8F5-842F2CD9B27E}" destId="{2330F55A-147D-4F95-A535-76F1800AE351}" srcOrd="0" destOrd="0" presId="urn:microsoft.com/office/officeart/2008/layout/CircleAccentTimeline"/>
    <dgm:cxn modelId="{CF797B3C-1105-4665-BD6E-885DA51A2214}" type="presOf" srcId="{F3D98BFD-DC08-4B58-9900-7FED6A28639A}" destId="{1D4A3E79-D799-460D-9266-B6BDD65997CE}" srcOrd="0" destOrd="0" presId="urn:microsoft.com/office/officeart/2008/layout/CircleAccentTimeline"/>
    <dgm:cxn modelId="{E5DA2B48-F826-45EF-A091-85C8BB9DFE6C}" type="presOf" srcId="{C292E645-4EFF-4DB2-9129-10E7D0492ACA}" destId="{1D9C9774-417D-4B65-9C91-9B0112450BD7}" srcOrd="0" destOrd="0" presId="urn:microsoft.com/office/officeart/2008/layout/CircleAccentTimeline"/>
    <dgm:cxn modelId="{19455C51-9397-4D18-9C9E-BEB816A72EAA}" srcId="{C292E645-4EFF-4DB2-9129-10E7D0492ACA}" destId="{F3D98BFD-DC08-4B58-9900-7FED6A28639A}" srcOrd="1" destOrd="0" parTransId="{9DF677BE-C8A1-4B43-9307-0E83A49786A8}" sibTransId="{3B9D22AC-594C-4671-A729-29F34DC6C90C}"/>
    <dgm:cxn modelId="{84AA8453-5392-4B17-8CCD-857BCBB64AF1}" srcId="{C292E645-4EFF-4DB2-9129-10E7D0492ACA}" destId="{A8F11E99-4CCD-49BB-BE21-86DF49F85E3B}" srcOrd="0" destOrd="0" parTransId="{6D01F301-345A-43C3-ACF7-AEC36E51F9A1}" sibTransId="{5B851176-1BD9-4F14-B407-90F7AD2F8A1B}"/>
    <dgm:cxn modelId="{F7E3E074-D119-4B40-B3D1-7E4A795E9BC8}" srcId="{C292E645-4EFF-4DB2-9129-10E7D0492ACA}" destId="{0FB33EE8-0159-47FE-AE97-C8D6EBF1E8FC}" srcOrd="3" destOrd="0" parTransId="{D589CE86-C44E-4FE4-B72D-6E762AF78834}" sibTransId="{47DA1B4C-298B-41BE-891F-0D984AA5B48A}"/>
    <dgm:cxn modelId="{F94A65A2-092B-4401-8B46-193F41F87E9C}" srcId="{F3D98BFD-DC08-4B58-9900-7FED6A28639A}" destId="{03B2552C-9D29-4057-A8DD-25735F235437}" srcOrd="0" destOrd="0" parTransId="{41C13EAB-AD62-498B-B258-817788E2AEDA}" sibTransId="{4F6C9708-9F22-4533-B3AC-65FCC77A6139}"/>
    <dgm:cxn modelId="{2F7650D1-F0B1-47F6-B163-03F92446ECCF}" srcId="{C292E645-4EFF-4DB2-9129-10E7D0492ACA}" destId="{157A7204-B40D-49B1-B8F5-842F2CD9B27E}" srcOrd="2" destOrd="0" parTransId="{7FB22020-6A3B-4B0D-B041-6711F7CCCAB6}" sibTransId="{BCC6F159-6ED7-434A-A01F-893ED8EB04A8}"/>
    <dgm:cxn modelId="{BE0808E1-C15E-4D39-9229-9F5F4FEEAE91}" type="presOf" srcId="{0FB33EE8-0159-47FE-AE97-C8D6EBF1E8FC}" destId="{27F47BCC-6E97-488A-9603-AC16B70A68CF}" srcOrd="0" destOrd="0" presId="urn:microsoft.com/office/officeart/2008/layout/CircleAccentTimeline"/>
    <dgm:cxn modelId="{4ECBF9EE-3E86-4645-B1DE-5B23202E427E}" type="presOf" srcId="{D1DB1116-C1B2-4AD8-90DF-05C690AA24A0}" destId="{D5E9BE8C-5AC5-40D2-976D-28636CA01915}" srcOrd="0" destOrd="0" presId="urn:microsoft.com/office/officeart/2008/layout/CircleAccentTimeline"/>
    <dgm:cxn modelId="{A03F4FF2-3634-4998-80F9-1FC7640C774C}" srcId="{A8F11E99-4CCD-49BB-BE21-86DF49F85E3B}" destId="{D1DB1116-C1B2-4AD8-90DF-05C690AA24A0}" srcOrd="1" destOrd="0" parTransId="{3D109F32-1CD9-49A2-9C62-7614202BDCE6}" sibTransId="{1FA8CB20-3BF8-43AF-8015-9C92493E91BD}"/>
    <dgm:cxn modelId="{1279B872-EE9C-4DB9-82B3-94D0A2AC89FE}" type="presParOf" srcId="{1D9C9774-417D-4B65-9C91-9B0112450BD7}" destId="{DF3FA9BA-9AED-4CD8-A68D-CCD892912344}" srcOrd="0" destOrd="0" presId="urn:microsoft.com/office/officeart/2008/layout/CircleAccentTimeline"/>
    <dgm:cxn modelId="{DEAD4625-4B28-47CA-A2FF-A063C305D726}" type="presParOf" srcId="{DF3FA9BA-9AED-4CD8-A68D-CCD892912344}" destId="{126152FF-BAED-4ACC-944C-1CA77E8174DD}" srcOrd="0" destOrd="0" presId="urn:microsoft.com/office/officeart/2008/layout/CircleAccentTimeline"/>
    <dgm:cxn modelId="{E3958D58-A303-4125-8288-931E1EA64367}" type="presParOf" srcId="{DF3FA9BA-9AED-4CD8-A68D-CCD892912344}" destId="{D8E78FD8-A9FD-4464-B3EC-106FDCDF3575}" srcOrd="1" destOrd="0" presId="urn:microsoft.com/office/officeart/2008/layout/CircleAccentTimeline"/>
    <dgm:cxn modelId="{C77CC09B-FDB4-4545-9990-3EE3A9B9FAE6}" type="presParOf" srcId="{DF3FA9BA-9AED-4CD8-A68D-CCD892912344}" destId="{53E71523-1F11-4845-A6D5-6D7BCBEBAE9E}" srcOrd="2" destOrd="0" presId="urn:microsoft.com/office/officeart/2008/layout/CircleAccentTimeline"/>
    <dgm:cxn modelId="{906E4733-07F7-42F5-847E-16A094D1591E}" type="presParOf" srcId="{1D9C9774-417D-4B65-9C91-9B0112450BD7}" destId="{86D79A16-F9C2-44AE-AB0E-B02D45845193}" srcOrd="1" destOrd="0" presId="urn:microsoft.com/office/officeart/2008/layout/CircleAccentTimeline"/>
    <dgm:cxn modelId="{69DAC7A8-C6AA-460D-A097-6152114481AD}" type="presParOf" srcId="{1D9C9774-417D-4B65-9C91-9B0112450BD7}" destId="{6ACEB023-17D2-444F-BA2B-748541A18D65}" srcOrd="2" destOrd="0" presId="urn:microsoft.com/office/officeart/2008/layout/CircleAccentTimeline"/>
    <dgm:cxn modelId="{98DED078-DAFF-4B39-A112-FCA44AFEC69E}" type="presParOf" srcId="{1D9C9774-417D-4B65-9C91-9B0112450BD7}" destId="{A7D14DED-D3D5-4DD0-B959-E4B829267A77}" srcOrd="3" destOrd="0" presId="urn:microsoft.com/office/officeart/2008/layout/CircleAccentTimeline"/>
    <dgm:cxn modelId="{0E27F047-9EF6-4408-843F-10815F79689B}" type="presParOf" srcId="{1D9C9774-417D-4B65-9C91-9B0112450BD7}" destId="{1DB9F339-FDAD-4AFD-9453-3ACC4134A9CA}" srcOrd="4" destOrd="0" presId="urn:microsoft.com/office/officeart/2008/layout/CircleAccentTimeline"/>
    <dgm:cxn modelId="{77DB6EB9-9FB4-43AA-BC17-B3210DB1BAEF}" type="presParOf" srcId="{1DB9F339-FDAD-4AFD-9453-3ACC4134A9CA}" destId="{1BFDEA71-F4F0-4517-BB32-3CAEFEF93B69}" srcOrd="0" destOrd="0" presId="urn:microsoft.com/office/officeart/2008/layout/CircleAccentTimeline"/>
    <dgm:cxn modelId="{AECC4272-D879-4282-8A8C-D7DCF086ADA2}" type="presParOf" srcId="{1DB9F339-FDAD-4AFD-9453-3ACC4134A9CA}" destId="{E5DAE396-FAC7-48A4-98F0-354FA31650F1}" srcOrd="1" destOrd="0" presId="urn:microsoft.com/office/officeart/2008/layout/CircleAccentTimeline"/>
    <dgm:cxn modelId="{A9246CF5-3FF0-48DE-8B15-C0C1B47AF42A}" type="presParOf" srcId="{1DB9F339-FDAD-4AFD-9453-3ACC4134A9CA}" destId="{9452E763-F441-40BB-9D7E-1E920FC9722A}" srcOrd="2" destOrd="0" presId="urn:microsoft.com/office/officeart/2008/layout/CircleAccentTimeline"/>
    <dgm:cxn modelId="{B8DA7E1B-6E02-4786-AA90-CA702634531E}" type="presParOf" srcId="{1D9C9774-417D-4B65-9C91-9B0112450BD7}" destId="{6875EA89-E443-4356-9DED-75E977728F1D}" srcOrd="5" destOrd="0" presId="urn:microsoft.com/office/officeart/2008/layout/CircleAccentTimeline"/>
    <dgm:cxn modelId="{B7C26EB6-EE3E-43FA-ACA3-2DE95F96FFD8}" type="presParOf" srcId="{1D9C9774-417D-4B65-9C91-9B0112450BD7}" destId="{6140885B-E30D-421C-A05C-DE7D9C63B3F2}" srcOrd="6" destOrd="0" presId="urn:microsoft.com/office/officeart/2008/layout/CircleAccentTimeline"/>
    <dgm:cxn modelId="{54FA8E3C-1E18-4953-A107-C11E6E63D3D4}" type="presParOf" srcId="{1D9C9774-417D-4B65-9C91-9B0112450BD7}" destId="{627577AF-784E-45C5-9937-CF0E92580A8F}" srcOrd="7" destOrd="0" presId="urn:microsoft.com/office/officeart/2008/layout/CircleAccentTimeline"/>
    <dgm:cxn modelId="{CDAA5CEE-19AF-46D1-ABC2-1EB14CC52B8F}" type="presParOf" srcId="{1D9C9774-417D-4B65-9C91-9B0112450BD7}" destId="{BCD906FE-2FBF-4F51-BF24-DE94548ED0C0}" srcOrd="8" destOrd="0" presId="urn:microsoft.com/office/officeart/2008/layout/CircleAccentTimeline"/>
    <dgm:cxn modelId="{E3581987-ED42-4EC7-958B-18A86FDE8735}" type="presParOf" srcId="{BCD906FE-2FBF-4F51-BF24-DE94548ED0C0}" destId="{A16A8D25-6226-4CF7-BBFA-EBE1CC70250E}" srcOrd="0" destOrd="0" presId="urn:microsoft.com/office/officeart/2008/layout/CircleAccentTimeline"/>
    <dgm:cxn modelId="{19C61302-1D4B-438D-BD89-208B6EDC8B67}" type="presParOf" srcId="{BCD906FE-2FBF-4F51-BF24-DE94548ED0C0}" destId="{D5E9BE8C-5AC5-40D2-976D-28636CA01915}" srcOrd="1" destOrd="0" presId="urn:microsoft.com/office/officeart/2008/layout/CircleAccentTimeline"/>
    <dgm:cxn modelId="{90311334-6BE3-48CD-8201-512EE573AD96}" type="presParOf" srcId="{BCD906FE-2FBF-4F51-BF24-DE94548ED0C0}" destId="{903EDBED-D35B-4570-9E9E-31E89B30654B}" srcOrd="2" destOrd="0" presId="urn:microsoft.com/office/officeart/2008/layout/CircleAccentTimeline"/>
    <dgm:cxn modelId="{0A234036-1F23-4879-B326-05582217DC25}" type="presParOf" srcId="{1D9C9774-417D-4B65-9C91-9B0112450BD7}" destId="{A951EDF7-F18A-4F29-8913-440139B1C4D4}" srcOrd="9" destOrd="0" presId="urn:microsoft.com/office/officeart/2008/layout/CircleAccentTimeline"/>
    <dgm:cxn modelId="{F412EE2B-F62D-45F2-BBA3-75A392554B03}" type="presParOf" srcId="{1D9C9774-417D-4B65-9C91-9B0112450BD7}" destId="{8CD2032E-877F-4A18-88F6-E53E64491531}" srcOrd="10" destOrd="0" presId="urn:microsoft.com/office/officeart/2008/layout/CircleAccentTimeline"/>
    <dgm:cxn modelId="{E4772256-EFB8-4FB5-9BE3-6E16E836AE33}" type="presParOf" srcId="{1D9C9774-417D-4B65-9C91-9B0112450BD7}" destId="{17FB9EA5-1C6F-48EB-9C68-564A29D4E5BE}" srcOrd="11" destOrd="0" presId="urn:microsoft.com/office/officeart/2008/layout/CircleAccentTimeline"/>
    <dgm:cxn modelId="{890A4435-3628-4F8D-8CC6-9AA0570230D6}" type="presParOf" srcId="{17FB9EA5-1C6F-48EB-9C68-564A29D4E5BE}" destId="{BA74A781-091B-40FB-AC69-679BA4DA63AD}" srcOrd="0" destOrd="0" presId="urn:microsoft.com/office/officeart/2008/layout/CircleAccentTimeline"/>
    <dgm:cxn modelId="{571FA8AD-5760-4012-A5F9-701BF08E6849}" type="presParOf" srcId="{17FB9EA5-1C6F-48EB-9C68-564A29D4E5BE}" destId="{1D4A3E79-D799-460D-9266-B6BDD65997CE}" srcOrd="1" destOrd="0" presId="urn:microsoft.com/office/officeart/2008/layout/CircleAccentTimeline"/>
    <dgm:cxn modelId="{A3592B54-BBFF-4C25-A267-4151279749A3}" type="presParOf" srcId="{17FB9EA5-1C6F-48EB-9C68-564A29D4E5BE}" destId="{6F69C81D-5AFF-4939-B9F5-BD55B0A102E7}" srcOrd="2" destOrd="0" presId="urn:microsoft.com/office/officeart/2008/layout/CircleAccentTimeline"/>
    <dgm:cxn modelId="{15D317C6-2B1C-49F3-A0D5-FB38EC1EF51C}" type="presParOf" srcId="{1D9C9774-417D-4B65-9C91-9B0112450BD7}" destId="{8A38B1E5-D6AD-46A1-8669-EFA67D9EFB29}" srcOrd="12" destOrd="0" presId="urn:microsoft.com/office/officeart/2008/layout/CircleAccentTimeline"/>
    <dgm:cxn modelId="{D2BF9733-C05C-4F72-8DE5-CB6A376B55E1}" type="presParOf" srcId="{1D9C9774-417D-4B65-9C91-9B0112450BD7}" destId="{6C854776-BC38-4C24-9FAE-46EC9FCF7561}" srcOrd="13" destOrd="0" presId="urn:microsoft.com/office/officeart/2008/layout/CircleAccentTimeline"/>
    <dgm:cxn modelId="{A9476B58-ED54-484C-AB53-B9161846F8FD}" type="presParOf" srcId="{1D9C9774-417D-4B65-9C91-9B0112450BD7}" destId="{72A471D3-DBAA-4EB1-B38B-ED434811CA69}" srcOrd="14" destOrd="0" presId="urn:microsoft.com/office/officeart/2008/layout/CircleAccentTimeline"/>
    <dgm:cxn modelId="{040EAD97-EC46-4F2D-B674-C0A9F34D84FA}" type="presParOf" srcId="{1D9C9774-417D-4B65-9C91-9B0112450BD7}" destId="{6CB41DAA-654D-4170-95EA-906AE019753A}" srcOrd="15" destOrd="0" presId="urn:microsoft.com/office/officeart/2008/layout/CircleAccentTimeline"/>
    <dgm:cxn modelId="{BB89FC58-6202-4C3A-A952-F7282A69955F}" type="presParOf" srcId="{6CB41DAA-654D-4170-95EA-906AE019753A}" destId="{98BFCE64-2110-4B47-A878-A8E6A767CCD3}" srcOrd="0" destOrd="0" presId="urn:microsoft.com/office/officeart/2008/layout/CircleAccentTimeline"/>
    <dgm:cxn modelId="{3EF9275C-1E57-449B-85F3-663DCFF39A21}" type="presParOf" srcId="{6CB41DAA-654D-4170-95EA-906AE019753A}" destId="{D5155418-DD90-4911-A518-603E33457133}" srcOrd="1" destOrd="0" presId="urn:microsoft.com/office/officeart/2008/layout/CircleAccentTimeline"/>
    <dgm:cxn modelId="{73B0AFD3-3B1D-4E2D-973A-A1386F1EE2D3}" type="presParOf" srcId="{6CB41DAA-654D-4170-95EA-906AE019753A}" destId="{A9CB888B-026D-4DAE-A6DE-5509636171F5}" srcOrd="2" destOrd="0" presId="urn:microsoft.com/office/officeart/2008/layout/CircleAccentTimeline"/>
    <dgm:cxn modelId="{887DD90C-7212-4E53-A077-2EF6B099832A}" type="presParOf" srcId="{1D9C9774-417D-4B65-9C91-9B0112450BD7}" destId="{402632C5-88DA-4BE8-8977-49D1D871F4D8}" srcOrd="16" destOrd="0" presId="urn:microsoft.com/office/officeart/2008/layout/CircleAccentTimeline"/>
    <dgm:cxn modelId="{48893D07-EC74-464D-A54E-7759E0A47B10}" type="presParOf" srcId="{1D9C9774-417D-4B65-9C91-9B0112450BD7}" destId="{69F89AF8-D5AD-4A56-80A4-79DA92AE7C3A}" srcOrd="17" destOrd="0" presId="urn:microsoft.com/office/officeart/2008/layout/CircleAccentTimeline"/>
    <dgm:cxn modelId="{F72146D3-8A01-4BF1-A544-12AB658E22C9}" type="presParOf" srcId="{1D9C9774-417D-4B65-9C91-9B0112450BD7}" destId="{D3EEE1C4-1407-4376-BC54-DA5AEE22F5BC}" srcOrd="18" destOrd="0" presId="urn:microsoft.com/office/officeart/2008/layout/CircleAccentTimeline"/>
    <dgm:cxn modelId="{AF532B48-29DB-4672-982D-BC001D364593}" type="presParOf" srcId="{D3EEE1C4-1407-4376-BC54-DA5AEE22F5BC}" destId="{60F6F922-BB8F-44BD-AAD3-14D952198BC7}" srcOrd="0" destOrd="0" presId="urn:microsoft.com/office/officeart/2008/layout/CircleAccentTimeline"/>
    <dgm:cxn modelId="{2EF0296E-A035-40BE-B6B7-5CF35C1B7C83}" type="presParOf" srcId="{D3EEE1C4-1407-4376-BC54-DA5AEE22F5BC}" destId="{2330F55A-147D-4F95-A535-76F1800AE351}" srcOrd="1" destOrd="0" presId="urn:microsoft.com/office/officeart/2008/layout/CircleAccentTimeline"/>
    <dgm:cxn modelId="{9EC14C3B-56F7-4D0F-8F1C-CD04C9C7FB5F}" type="presParOf" srcId="{D3EEE1C4-1407-4376-BC54-DA5AEE22F5BC}" destId="{C3204A06-F55D-4597-B4D7-5356ADFA267F}" srcOrd="2" destOrd="0" presId="urn:microsoft.com/office/officeart/2008/layout/CircleAccentTimeline"/>
    <dgm:cxn modelId="{ACC0B4BA-17C9-411F-8742-09D5AFFE1EAE}" type="presParOf" srcId="{1D9C9774-417D-4B65-9C91-9B0112450BD7}" destId="{4A94766F-229A-42F2-A35F-83BCFDE15E97}" srcOrd="19" destOrd="0" presId="urn:microsoft.com/office/officeart/2008/layout/CircleAccentTimeline"/>
    <dgm:cxn modelId="{FE56C19B-9501-4D49-BB5E-2927E439D9A7}" type="presParOf" srcId="{1D9C9774-417D-4B65-9C91-9B0112450BD7}" destId="{32823671-AEFF-493D-83AD-B4EDB14BE9AA}" srcOrd="20" destOrd="0" presId="urn:microsoft.com/office/officeart/2008/layout/CircleAccentTimeline"/>
    <dgm:cxn modelId="{9003FB39-CCCF-4B0F-86FA-90341228E956}" type="presParOf" srcId="{1D9C9774-417D-4B65-9C91-9B0112450BD7}" destId="{E06DA710-6BCA-4F86-93B0-BF7F92A5756E}" srcOrd="21" destOrd="0" presId="urn:microsoft.com/office/officeart/2008/layout/CircleAccentTimeline"/>
    <dgm:cxn modelId="{1289CBE2-1C6A-4AE3-A898-BB58A2102384}" type="presParOf" srcId="{E06DA710-6BCA-4F86-93B0-BF7F92A5756E}" destId="{19E8E0BB-D5F2-465D-8734-3E397B5A2D74}" srcOrd="0" destOrd="0" presId="urn:microsoft.com/office/officeart/2008/layout/CircleAccentTimeline"/>
    <dgm:cxn modelId="{7119FB1C-A1EF-4274-B32F-336B1BD52FC1}" type="presParOf" srcId="{E06DA710-6BCA-4F86-93B0-BF7F92A5756E}" destId="{27F47BCC-6E97-488A-9603-AC16B70A68CF}" srcOrd="1" destOrd="0" presId="urn:microsoft.com/office/officeart/2008/layout/CircleAccentTimeline"/>
    <dgm:cxn modelId="{BD7CC29D-DF87-4C4B-8BAF-46E54513B7ED}" type="presParOf" srcId="{E06DA710-6BCA-4F86-93B0-BF7F92A5756E}" destId="{0B447A02-68EE-4085-B29A-FC3A04823033}" srcOrd="2" destOrd="0" presId="urn:microsoft.com/office/officeart/2008/layout/CircleAccentTimeline"/>
    <dgm:cxn modelId="{D62681F7-75CE-489C-8F02-EFF544B72501}" type="presParOf" srcId="{1D9C9774-417D-4B65-9C91-9B0112450BD7}" destId="{7E58ED39-5A36-4B99-9CE7-B38EA0B78631}" srcOrd="22" destOrd="0" presId="urn:microsoft.com/office/officeart/2008/layout/CircleAccentTimeline"/>
    <dgm:cxn modelId="{2ABE085C-4AA3-40D7-A3B7-3136D07B50D6}" type="presParOf" srcId="{1D9C9774-417D-4B65-9C91-9B0112450BD7}" destId="{FD8AD41C-7B50-478C-AF27-431E465D110A}" srcOrd="23"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7C4F243-8903-49A1-8033-501CEB6AE836}" type="doc">
      <dgm:prSet loTypeId="urn:microsoft.com/office/officeart/2005/8/layout/pList1" loCatId="list" qsTypeId="urn:microsoft.com/office/officeart/2005/8/quickstyle/simple1" qsCatId="simple" csTypeId="urn:microsoft.com/office/officeart/2005/8/colors/accent1_2" csCatId="accent1" phldr="1"/>
      <dgm:spPr/>
      <dgm:t>
        <a:bodyPr/>
        <a:lstStyle/>
        <a:p>
          <a:endParaRPr lang="en-GB"/>
        </a:p>
      </dgm:t>
    </dgm:pt>
    <dgm:pt modelId="{69B52E3F-77A0-4689-B493-B464D0B5462A}">
      <dgm:prSet phldrT="[Text]"/>
      <dgm:spPr/>
      <dgm:t>
        <a:bodyPr/>
        <a:lstStyle/>
        <a:p>
          <a:r>
            <a:rPr lang="en-US" dirty="0"/>
            <a:t>Policy makers</a:t>
          </a:r>
          <a:endParaRPr lang="en-GB" dirty="0"/>
        </a:p>
      </dgm:t>
    </dgm:pt>
    <dgm:pt modelId="{9D3F0A52-3DEF-41B8-BAE3-1DA1C225D409}" type="parTrans" cxnId="{CCDC6538-051E-4AEA-B074-1CC512E5D6AA}">
      <dgm:prSet/>
      <dgm:spPr/>
      <dgm:t>
        <a:bodyPr/>
        <a:lstStyle/>
        <a:p>
          <a:endParaRPr lang="en-GB"/>
        </a:p>
      </dgm:t>
    </dgm:pt>
    <dgm:pt modelId="{53FF77A3-D67B-4948-8F6C-5B587CC55376}" type="sibTrans" cxnId="{CCDC6538-051E-4AEA-B074-1CC512E5D6AA}">
      <dgm:prSet/>
      <dgm:spPr/>
      <dgm:t>
        <a:bodyPr/>
        <a:lstStyle/>
        <a:p>
          <a:endParaRPr lang="en-GB"/>
        </a:p>
      </dgm:t>
    </dgm:pt>
    <dgm:pt modelId="{EC50B2FA-089A-4CAE-9598-D5C68494078C}">
      <dgm:prSet phldrT="[Text]"/>
      <dgm:spPr/>
      <dgm:t>
        <a:bodyPr/>
        <a:lstStyle/>
        <a:p>
          <a:r>
            <a:rPr lang="en-US" dirty="0"/>
            <a:t>Decision makers</a:t>
          </a:r>
          <a:endParaRPr lang="en-GB" dirty="0"/>
        </a:p>
      </dgm:t>
    </dgm:pt>
    <dgm:pt modelId="{4C502453-FF65-4328-8DF7-924D87706761}" type="parTrans" cxnId="{C97122CC-5063-4B03-849E-785F77F78CD5}">
      <dgm:prSet/>
      <dgm:spPr/>
      <dgm:t>
        <a:bodyPr/>
        <a:lstStyle/>
        <a:p>
          <a:endParaRPr lang="en-GB"/>
        </a:p>
      </dgm:t>
    </dgm:pt>
    <dgm:pt modelId="{73CEA4AF-3A84-4027-B3F1-66A55E3C0A84}" type="sibTrans" cxnId="{C97122CC-5063-4B03-849E-785F77F78CD5}">
      <dgm:prSet/>
      <dgm:spPr/>
      <dgm:t>
        <a:bodyPr/>
        <a:lstStyle/>
        <a:p>
          <a:endParaRPr lang="en-GB"/>
        </a:p>
      </dgm:t>
    </dgm:pt>
    <dgm:pt modelId="{A514360A-4402-4696-A150-F67389324340}">
      <dgm:prSet phldrT="[Text]"/>
      <dgm:spPr/>
      <dgm:t>
        <a:bodyPr/>
        <a:lstStyle/>
        <a:p>
          <a:r>
            <a:rPr lang="en-US" dirty="0"/>
            <a:t>Research &amp; academia</a:t>
          </a:r>
          <a:endParaRPr lang="en-GB" dirty="0"/>
        </a:p>
      </dgm:t>
    </dgm:pt>
    <dgm:pt modelId="{C6E6C8F9-35C3-401F-AD81-1F6C729A212E}" type="parTrans" cxnId="{CC3AA163-8DFF-4AC9-A2AA-806C16C9A7AC}">
      <dgm:prSet/>
      <dgm:spPr/>
      <dgm:t>
        <a:bodyPr/>
        <a:lstStyle/>
        <a:p>
          <a:endParaRPr lang="en-GB"/>
        </a:p>
      </dgm:t>
    </dgm:pt>
    <dgm:pt modelId="{D11CDA87-B36B-4208-AF5D-B6BE30877CC7}" type="sibTrans" cxnId="{CC3AA163-8DFF-4AC9-A2AA-806C16C9A7AC}">
      <dgm:prSet/>
      <dgm:spPr/>
      <dgm:t>
        <a:bodyPr/>
        <a:lstStyle/>
        <a:p>
          <a:endParaRPr lang="en-GB"/>
        </a:p>
      </dgm:t>
    </dgm:pt>
    <dgm:pt modelId="{AC920A26-E1D2-434C-9C9D-B03FD3E2E1BF}">
      <dgm:prSet phldrT="[Text]"/>
      <dgm:spPr/>
      <dgm:t>
        <a:bodyPr/>
        <a:lstStyle/>
        <a:p>
          <a:r>
            <a:rPr lang="en-US" dirty="0"/>
            <a:t>Technology providers</a:t>
          </a:r>
          <a:endParaRPr lang="en-GB" dirty="0"/>
        </a:p>
      </dgm:t>
    </dgm:pt>
    <dgm:pt modelId="{C07C5444-2517-40C3-A0FE-A33883F23334}" type="parTrans" cxnId="{12B00C01-1FEF-455E-852B-FE6CF9F9EC33}">
      <dgm:prSet/>
      <dgm:spPr/>
      <dgm:t>
        <a:bodyPr/>
        <a:lstStyle/>
        <a:p>
          <a:endParaRPr lang="en-GB"/>
        </a:p>
      </dgm:t>
    </dgm:pt>
    <dgm:pt modelId="{F35D87BD-3A90-4F1C-9138-26115E227BBC}" type="sibTrans" cxnId="{12B00C01-1FEF-455E-852B-FE6CF9F9EC33}">
      <dgm:prSet/>
      <dgm:spPr/>
      <dgm:t>
        <a:bodyPr/>
        <a:lstStyle/>
        <a:p>
          <a:endParaRPr lang="en-GB"/>
        </a:p>
      </dgm:t>
    </dgm:pt>
    <dgm:pt modelId="{EFCD4354-618D-4ABE-BE1B-80023599C759}">
      <dgm:prSet phldrT="[Text]"/>
      <dgm:spPr/>
      <dgm:t>
        <a:bodyPr/>
        <a:lstStyle/>
        <a:p>
          <a:r>
            <a:rPr lang="en-US" dirty="0"/>
            <a:t>Industry</a:t>
          </a:r>
          <a:endParaRPr lang="en-GB" dirty="0"/>
        </a:p>
      </dgm:t>
    </dgm:pt>
    <dgm:pt modelId="{AE1E1518-9979-422F-BFF5-609B7C5E30C8}" type="parTrans" cxnId="{28AF38E8-04AE-4600-85CE-D01614B271A1}">
      <dgm:prSet/>
      <dgm:spPr/>
      <dgm:t>
        <a:bodyPr/>
        <a:lstStyle/>
        <a:p>
          <a:endParaRPr lang="en-GB"/>
        </a:p>
      </dgm:t>
    </dgm:pt>
    <dgm:pt modelId="{F896369D-B29E-40F7-AE58-CE9FCAD2E256}" type="sibTrans" cxnId="{28AF38E8-04AE-4600-85CE-D01614B271A1}">
      <dgm:prSet/>
      <dgm:spPr/>
      <dgm:t>
        <a:bodyPr/>
        <a:lstStyle/>
        <a:p>
          <a:endParaRPr lang="en-GB"/>
        </a:p>
      </dgm:t>
    </dgm:pt>
    <dgm:pt modelId="{0402AF95-A8BD-4F1C-AA11-255D69149B09}">
      <dgm:prSet phldrT="[Text]"/>
      <dgm:spPr/>
      <dgm:t>
        <a:bodyPr/>
        <a:lstStyle/>
        <a:p>
          <a:r>
            <a:rPr lang="en-US" dirty="0"/>
            <a:t>General public</a:t>
          </a:r>
          <a:endParaRPr lang="en-GB" dirty="0"/>
        </a:p>
      </dgm:t>
    </dgm:pt>
    <dgm:pt modelId="{10A26395-4A5B-48D7-B0DD-C917487D489E}" type="parTrans" cxnId="{B3F0F6A3-8934-4909-AC89-F3DB9C06DBDF}">
      <dgm:prSet/>
      <dgm:spPr/>
      <dgm:t>
        <a:bodyPr/>
        <a:lstStyle/>
        <a:p>
          <a:endParaRPr lang="en-GB"/>
        </a:p>
      </dgm:t>
    </dgm:pt>
    <dgm:pt modelId="{B035F919-BC67-4678-A072-FAEE606849FF}" type="sibTrans" cxnId="{B3F0F6A3-8934-4909-AC89-F3DB9C06DBDF}">
      <dgm:prSet/>
      <dgm:spPr/>
      <dgm:t>
        <a:bodyPr/>
        <a:lstStyle/>
        <a:p>
          <a:endParaRPr lang="en-GB"/>
        </a:p>
      </dgm:t>
    </dgm:pt>
    <dgm:pt modelId="{08B3C3FA-96A3-4D7A-B069-49C4FEDBD763}" type="pres">
      <dgm:prSet presAssocID="{27C4F243-8903-49A1-8033-501CEB6AE836}" presName="Name0" presStyleCnt="0">
        <dgm:presLayoutVars>
          <dgm:dir/>
          <dgm:resizeHandles val="exact"/>
        </dgm:presLayoutVars>
      </dgm:prSet>
      <dgm:spPr/>
    </dgm:pt>
    <dgm:pt modelId="{E45E81E0-BA3C-4454-8124-7E117D3767E8}" type="pres">
      <dgm:prSet presAssocID="{69B52E3F-77A0-4689-B493-B464D0B5462A}" presName="compNode" presStyleCnt="0"/>
      <dgm:spPr/>
    </dgm:pt>
    <dgm:pt modelId="{836DDAFB-3B54-4823-B52D-F8D42079845C}" type="pres">
      <dgm:prSet presAssocID="{69B52E3F-77A0-4689-B493-B464D0B5462A}" presName="pictRect" presStyleLbl="node1" presStyleIdx="0" presStyleCnt="6"/>
      <dgm:spPr>
        <a:blipFill>
          <a:blip xmlns:r="http://schemas.openxmlformats.org/officeDocument/2006/relationships" r:embed="rId1"/>
          <a:srcRect/>
          <a:stretch>
            <a:fillRect l="-2000" r="-2000"/>
          </a:stretch>
        </a:blipFill>
      </dgm:spPr>
    </dgm:pt>
    <dgm:pt modelId="{29CFF88C-A553-4F94-95CE-8832CEBB8FD7}" type="pres">
      <dgm:prSet presAssocID="{69B52E3F-77A0-4689-B493-B464D0B5462A}" presName="textRect" presStyleLbl="revTx" presStyleIdx="0" presStyleCnt="6">
        <dgm:presLayoutVars>
          <dgm:bulletEnabled val="1"/>
        </dgm:presLayoutVars>
      </dgm:prSet>
      <dgm:spPr/>
    </dgm:pt>
    <dgm:pt modelId="{923B352F-CADC-4067-B6A5-5EA9C0831521}" type="pres">
      <dgm:prSet presAssocID="{53FF77A3-D67B-4948-8F6C-5B587CC55376}" presName="sibTrans" presStyleLbl="sibTrans2D1" presStyleIdx="0" presStyleCnt="0"/>
      <dgm:spPr/>
    </dgm:pt>
    <dgm:pt modelId="{D205FB14-4EC9-47B2-B891-A4D294FC5805}" type="pres">
      <dgm:prSet presAssocID="{EFCD4354-618D-4ABE-BE1B-80023599C759}" presName="compNode" presStyleCnt="0"/>
      <dgm:spPr/>
    </dgm:pt>
    <dgm:pt modelId="{2934C836-026C-4F4F-8858-D626F1A88521}" type="pres">
      <dgm:prSet presAssocID="{EFCD4354-618D-4ABE-BE1B-80023599C759}" presName="pictRect" presStyleLbl="node1" presStyleIdx="1" presStyleCnt="6"/>
      <dgm:spPr>
        <a:blipFill>
          <a:blip xmlns:r="http://schemas.openxmlformats.org/officeDocument/2006/relationships" r:embed="rId2"/>
          <a:srcRect/>
          <a:stretch>
            <a:fillRect l="-2000" r="-2000"/>
          </a:stretch>
        </a:blipFill>
      </dgm:spPr>
    </dgm:pt>
    <dgm:pt modelId="{F7697AD5-5FE8-41ED-BD4F-0753E4D2A85F}" type="pres">
      <dgm:prSet presAssocID="{EFCD4354-618D-4ABE-BE1B-80023599C759}" presName="textRect" presStyleLbl="revTx" presStyleIdx="1" presStyleCnt="6">
        <dgm:presLayoutVars>
          <dgm:bulletEnabled val="1"/>
        </dgm:presLayoutVars>
      </dgm:prSet>
      <dgm:spPr/>
    </dgm:pt>
    <dgm:pt modelId="{F615D241-502D-4A7C-A555-144C07BB25A4}" type="pres">
      <dgm:prSet presAssocID="{F896369D-B29E-40F7-AE58-CE9FCAD2E256}" presName="sibTrans" presStyleLbl="sibTrans2D1" presStyleIdx="0" presStyleCnt="0"/>
      <dgm:spPr/>
    </dgm:pt>
    <dgm:pt modelId="{8AB1CF19-864B-4786-86B5-0FCC2D32349B}" type="pres">
      <dgm:prSet presAssocID="{EC50B2FA-089A-4CAE-9598-D5C68494078C}" presName="compNode" presStyleCnt="0"/>
      <dgm:spPr/>
    </dgm:pt>
    <dgm:pt modelId="{CC6EE5AE-F859-46C9-AE7C-E68E0C0E7237}" type="pres">
      <dgm:prSet presAssocID="{EC50B2FA-089A-4CAE-9598-D5C68494078C}" presName="pictRect" presStyleLbl="node1" presStyleIdx="2" presStyleCnt="6"/>
      <dgm:spPr>
        <a:blipFill>
          <a:blip xmlns:r="http://schemas.openxmlformats.org/officeDocument/2006/relationships" r:embed="rId3"/>
          <a:srcRect/>
          <a:stretch>
            <a:fillRect l="-14000" r="-14000"/>
          </a:stretch>
        </a:blipFill>
      </dgm:spPr>
    </dgm:pt>
    <dgm:pt modelId="{8DE51DA2-A4FE-4C1F-869C-090BD8FBECD1}" type="pres">
      <dgm:prSet presAssocID="{EC50B2FA-089A-4CAE-9598-D5C68494078C}" presName="textRect" presStyleLbl="revTx" presStyleIdx="2" presStyleCnt="6">
        <dgm:presLayoutVars>
          <dgm:bulletEnabled val="1"/>
        </dgm:presLayoutVars>
      </dgm:prSet>
      <dgm:spPr/>
    </dgm:pt>
    <dgm:pt modelId="{DF137A25-EA64-4205-8419-A93B0441F9A6}" type="pres">
      <dgm:prSet presAssocID="{73CEA4AF-3A84-4027-B3F1-66A55E3C0A84}" presName="sibTrans" presStyleLbl="sibTrans2D1" presStyleIdx="0" presStyleCnt="0"/>
      <dgm:spPr/>
    </dgm:pt>
    <dgm:pt modelId="{156B48AF-56F8-470E-A472-A0D8AC849F16}" type="pres">
      <dgm:prSet presAssocID="{A514360A-4402-4696-A150-F67389324340}" presName="compNode" presStyleCnt="0"/>
      <dgm:spPr/>
    </dgm:pt>
    <dgm:pt modelId="{523726EB-AAEB-4C11-9AD6-E891F60485F5}" type="pres">
      <dgm:prSet presAssocID="{A514360A-4402-4696-A150-F67389324340}" presName="pictRect" presStyleLbl="node1" presStyleIdx="3" presStyleCnt="6"/>
      <dgm:spPr>
        <a:blipFill>
          <a:blip xmlns:r="http://schemas.openxmlformats.org/officeDocument/2006/relationships" r:embed="rId4"/>
          <a:srcRect/>
          <a:stretch>
            <a:fillRect l="-3000" r="-3000"/>
          </a:stretch>
        </a:blipFill>
      </dgm:spPr>
    </dgm:pt>
    <dgm:pt modelId="{9F4C149B-6033-40DD-9F41-BFEEB93ECF00}" type="pres">
      <dgm:prSet presAssocID="{A514360A-4402-4696-A150-F67389324340}" presName="textRect" presStyleLbl="revTx" presStyleIdx="3" presStyleCnt="6">
        <dgm:presLayoutVars>
          <dgm:bulletEnabled val="1"/>
        </dgm:presLayoutVars>
      </dgm:prSet>
      <dgm:spPr/>
    </dgm:pt>
    <dgm:pt modelId="{79BC497E-4A48-426D-80BB-11592FBCAE84}" type="pres">
      <dgm:prSet presAssocID="{D11CDA87-B36B-4208-AF5D-B6BE30877CC7}" presName="sibTrans" presStyleLbl="sibTrans2D1" presStyleIdx="0" presStyleCnt="0"/>
      <dgm:spPr/>
    </dgm:pt>
    <dgm:pt modelId="{D7C30E73-D85A-46B5-A9EF-B7A53C1A36E1}" type="pres">
      <dgm:prSet presAssocID="{AC920A26-E1D2-434C-9C9D-B03FD3E2E1BF}" presName="compNode" presStyleCnt="0"/>
      <dgm:spPr/>
    </dgm:pt>
    <dgm:pt modelId="{E4FF2E16-0E98-4945-90C3-8473392F968B}" type="pres">
      <dgm:prSet presAssocID="{AC920A26-E1D2-434C-9C9D-B03FD3E2E1BF}" presName="pictRect" presStyleLbl="node1" presStyleIdx="4" presStyleCnt="6"/>
      <dgm:spPr>
        <a:blipFill>
          <a:blip xmlns:r="http://schemas.openxmlformats.org/officeDocument/2006/relationships" r:embed="rId5">
            <a:extLst>
              <a:ext uri="{28A0092B-C50C-407E-A947-70E740481C1C}">
                <a14:useLocalDpi xmlns:a14="http://schemas.microsoft.com/office/drawing/2010/main" val="0"/>
              </a:ext>
            </a:extLst>
          </a:blip>
          <a:srcRect/>
          <a:stretch>
            <a:fillRect l="-11000" r="-11000"/>
          </a:stretch>
        </a:blipFill>
      </dgm:spPr>
    </dgm:pt>
    <dgm:pt modelId="{9E5AC689-8836-4DF0-B507-AA42F8C2D9F2}" type="pres">
      <dgm:prSet presAssocID="{AC920A26-E1D2-434C-9C9D-B03FD3E2E1BF}" presName="textRect" presStyleLbl="revTx" presStyleIdx="4" presStyleCnt="6">
        <dgm:presLayoutVars>
          <dgm:bulletEnabled val="1"/>
        </dgm:presLayoutVars>
      </dgm:prSet>
      <dgm:spPr/>
    </dgm:pt>
    <dgm:pt modelId="{17A6F3A7-1AC5-46F2-9983-E5B69D94133D}" type="pres">
      <dgm:prSet presAssocID="{F35D87BD-3A90-4F1C-9138-26115E227BBC}" presName="sibTrans" presStyleLbl="sibTrans2D1" presStyleIdx="0" presStyleCnt="0"/>
      <dgm:spPr/>
    </dgm:pt>
    <dgm:pt modelId="{74DF54D8-645A-47FF-B75D-C147E4FB9C55}" type="pres">
      <dgm:prSet presAssocID="{0402AF95-A8BD-4F1C-AA11-255D69149B09}" presName="compNode" presStyleCnt="0"/>
      <dgm:spPr/>
    </dgm:pt>
    <dgm:pt modelId="{1ECCB7CE-2CF5-467A-BC8D-F49FD7627FE5}" type="pres">
      <dgm:prSet presAssocID="{0402AF95-A8BD-4F1C-AA11-255D69149B09}" presName="pictRect" presStyleLbl="node1" presStyleIdx="5" presStyleCnt="6"/>
      <dgm:spPr>
        <a:blipFill>
          <a:blip xmlns:r="http://schemas.openxmlformats.org/officeDocument/2006/relationships" r:embed="rId6">
            <a:extLst>
              <a:ext uri="{28A0092B-C50C-407E-A947-70E740481C1C}">
                <a14:useLocalDpi xmlns:a14="http://schemas.microsoft.com/office/drawing/2010/main" val="0"/>
              </a:ext>
            </a:extLst>
          </a:blip>
          <a:srcRect/>
          <a:stretch>
            <a:fillRect l="-2000" r="-2000"/>
          </a:stretch>
        </a:blipFill>
      </dgm:spPr>
    </dgm:pt>
    <dgm:pt modelId="{C4C2D69A-5BD6-44E2-A66D-6393501FA0C3}" type="pres">
      <dgm:prSet presAssocID="{0402AF95-A8BD-4F1C-AA11-255D69149B09}" presName="textRect" presStyleLbl="revTx" presStyleIdx="5" presStyleCnt="6">
        <dgm:presLayoutVars>
          <dgm:bulletEnabled val="1"/>
        </dgm:presLayoutVars>
      </dgm:prSet>
      <dgm:spPr/>
    </dgm:pt>
  </dgm:ptLst>
  <dgm:cxnLst>
    <dgm:cxn modelId="{A5856800-6001-41E1-993B-0970A55EC7EA}" type="presOf" srcId="{F35D87BD-3A90-4F1C-9138-26115E227BBC}" destId="{17A6F3A7-1AC5-46F2-9983-E5B69D94133D}" srcOrd="0" destOrd="0" presId="urn:microsoft.com/office/officeart/2005/8/layout/pList1"/>
    <dgm:cxn modelId="{12B00C01-1FEF-455E-852B-FE6CF9F9EC33}" srcId="{27C4F243-8903-49A1-8033-501CEB6AE836}" destId="{AC920A26-E1D2-434C-9C9D-B03FD3E2E1BF}" srcOrd="4" destOrd="0" parTransId="{C07C5444-2517-40C3-A0FE-A33883F23334}" sibTransId="{F35D87BD-3A90-4F1C-9138-26115E227BBC}"/>
    <dgm:cxn modelId="{3F9EC131-8486-4901-8A50-AEA3C4EE15B6}" type="presOf" srcId="{27C4F243-8903-49A1-8033-501CEB6AE836}" destId="{08B3C3FA-96A3-4D7A-B069-49C4FEDBD763}" srcOrd="0" destOrd="0" presId="urn:microsoft.com/office/officeart/2005/8/layout/pList1"/>
    <dgm:cxn modelId="{7F021832-CC21-4DD8-B8D0-D81B1D9D6662}" type="presOf" srcId="{D11CDA87-B36B-4208-AF5D-B6BE30877CC7}" destId="{79BC497E-4A48-426D-80BB-11592FBCAE84}" srcOrd="0" destOrd="0" presId="urn:microsoft.com/office/officeart/2005/8/layout/pList1"/>
    <dgm:cxn modelId="{596FF432-0080-4529-A708-93A09DF311C9}" type="presOf" srcId="{53FF77A3-D67B-4948-8F6C-5B587CC55376}" destId="{923B352F-CADC-4067-B6A5-5EA9C0831521}" srcOrd="0" destOrd="0" presId="urn:microsoft.com/office/officeart/2005/8/layout/pList1"/>
    <dgm:cxn modelId="{9C067F36-B003-4487-B4B9-0FB14AE2E7A2}" type="presOf" srcId="{EFCD4354-618D-4ABE-BE1B-80023599C759}" destId="{F7697AD5-5FE8-41ED-BD4F-0753E4D2A85F}" srcOrd="0" destOrd="0" presId="urn:microsoft.com/office/officeart/2005/8/layout/pList1"/>
    <dgm:cxn modelId="{953B8236-5481-494F-A340-493B1B609D5D}" type="presOf" srcId="{AC920A26-E1D2-434C-9C9D-B03FD3E2E1BF}" destId="{9E5AC689-8836-4DF0-B507-AA42F8C2D9F2}" srcOrd="0" destOrd="0" presId="urn:microsoft.com/office/officeart/2005/8/layout/pList1"/>
    <dgm:cxn modelId="{CCDC6538-051E-4AEA-B074-1CC512E5D6AA}" srcId="{27C4F243-8903-49A1-8033-501CEB6AE836}" destId="{69B52E3F-77A0-4689-B493-B464D0B5462A}" srcOrd="0" destOrd="0" parTransId="{9D3F0A52-3DEF-41B8-BAE3-1DA1C225D409}" sibTransId="{53FF77A3-D67B-4948-8F6C-5B587CC55376}"/>
    <dgm:cxn modelId="{CC3AA163-8DFF-4AC9-A2AA-806C16C9A7AC}" srcId="{27C4F243-8903-49A1-8033-501CEB6AE836}" destId="{A514360A-4402-4696-A150-F67389324340}" srcOrd="3" destOrd="0" parTransId="{C6E6C8F9-35C3-401F-AD81-1F6C729A212E}" sibTransId="{D11CDA87-B36B-4208-AF5D-B6BE30877CC7}"/>
    <dgm:cxn modelId="{7104D872-5CF1-482C-9A26-205C81D85912}" type="presOf" srcId="{F896369D-B29E-40F7-AE58-CE9FCAD2E256}" destId="{F615D241-502D-4A7C-A555-144C07BB25A4}" srcOrd="0" destOrd="0" presId="urn:microsoft.com/office/officeart/2005/8/layout/pList1"/>
    <dgm:cxn modelId="{1B696875-6DDC-42E3-9EA5-A55A1FC14D43}" type="presOf" srcId="{73CEA4AF-3A84-4027-B3F1-66A55E3C0A84}" destId="{DF137A25-EA64-4205-8419-A93B0441F9A6}" srcOrd="0" destOrd="0" presId="urn:microsoft.com/office/officeart/2005/8/layout/pList1"/>
    <dgm:cxn modelId="{379EC082-8D11-41DA-8B74-AF70D09F9A0B}" type="presOf" srcId="{A514360A-4402-4696-A150-F67389324340}" destId="{9F4C149B-6033-40DD-9F41-BFEEB93ECF00}" srcOrd="0" destOrd="0" presId="urn:microsoft.com/office/officeart/2005/8/layout/pList1"/>
    <dgm:cxn modelId="{B3F0F6A3-8934-4909-AC89-F3DB9C06DBDF}" srcId="{27C4F243-8903-49A1-8033-501CEB6AE836}" destId="{0402AF95-A8BD-4F1C-AA11-255D69149B09}" srcOrd="5" destOrd="0" parTransId="{10A26395-4A5B-48D7-B0DD-C917487D489E}" sibTransId="{B035F919-BC67-4678-A072-FAEE606849FF}"/>
    <dgm:cxn modelId="{B60B57C2-4E7A-47B1-9403-A07EBC8D8A57}" type="presOf" srcId="{0402AF95-A8BD-4F1C-AA11-255D69149B09}" destId="{C4C2D69A-5BD6-44E2-A66D-6393501FA0C3}" srcOrd="0" destOrd="0" presId="urn:microsoft.com/office/officeart/2005/8/layout/pList1"/>
    <dgm:cxn modelId="{C97122CC-5063-4B03-849E-785F77F78CD5}" srcId="{27C4F243-8903-49A1-8033-501CEB6AE836}" destId="{EC50B2FA-089A-4CAE-9598-D5C68494078C}" srcOrd="2" destOrd="0" parTransId="{4C502453-FF65-4328-8DF7-924D87706761}" sibTransId="{73CEA4AF-3A84-4027-B3F1-66A55E3C0A84}"/>
    <dgm:cxn modelId="{0DF142CF-242E-4474-BEE6-E3C6AA28E066}" type="presOf" srcId="{69B52E3F-77A0-4689-B493-B464D0B5462A}" destId="{29CFF88C-A553-4F94-95CE-8832CEBB8FD7}" srcOrd="0" destOrd="0" presId="urn:microsoft.com/office/officeart/2005/8/layout/pList1"/>
    <dgm:cxn modelId="{AC859ED0-BB79-4759-B9E7-10945005BE89}" type="presOf" srcId="{EC50B2FA-089A-4CAE-9598-D5C68494078C}" destId="{8DE51DA2-A4FE-4C1F-869C-090BD8FBECD1}" srcOrd="0" destOrd="0" presId="urn:microsoft.com/office/officeart/2005/8/layout/pList1"/>
    <dgm:cxn modelId="{28AF38E8-04AE-4600-85CE-D01614B271A1}" srcId="{27C4F243-8903-49A1-8033-501CEB6AE836}" destId="{EFCD4354-618D-4ABE-BE1B-80023599C759}" srcOrd="1" destOrd="0" parTransId="{AE1E1518-9979-422F-BFF5-609B7C5E30C8}" sibTransId="{F896369D-B29E-40F7-AE58-CE9FCAD2E256}"/>
    <dgm:cxn modelId="{576B6981-C283-4D25-A179-A213B0B1F882}" type="presParOf" srcId="{08B3C3FA-96A3-4D7A-B069-49C4FEDBD763}" destId="{E45E81E0-BA3C-4454-8124-7E117D3767E8}" srcOrd="0" destOrd="0" presId="urn:microsoft.com/office/officeart/2005/8/layout/pList1"/>
    <dgm:cxn modelId="{369E36F8-3393-4419-9702-62F9516203A6}" type="presParOf" srcId="{E45E81E0-BA3C-4454-8124-7E117D3767E8}" destId="{836DDAFB-3B54-4823-B52D-F8D42079845C}" srcOrd="0" destOrd="0" presId="urn:microsoft.com/office/officeart/2005/8/layout/pList1"/>
    <dgm:cxn modelId="{DFE99376-9250-4412-B857-0CAE9691698D}" type="presParOf" srcId="{E45E81E0-BA3C-4454-8124-7E117D3767E8}" destId="{29CFF88C-A553-4F94-95CE-8832CEBB8FD7}" srcOrd="1" destOrd="0" presId="urn:microsoft.com/office/officeart/2005/8/layout/pList1"/>
    <dgm:cxn modelId="{95331E62-AF21-4381-BD49-9DF45FE4B919}" type="presParOf" srcId="{08B3C3FA-96A3-4D7A-B069-49C4FEDBD763}" destId="{923B352F-CADC-4067-B6A5-5EA9C0831521}" srcOrd="1" destOrd="0" presId="urn:microsoft.com/office/officeart/2005/8/layout/pList1"/>
    <dgm:cxn modelId="{F7C0E70F-BD4E-489D-81D7-1EFD989474D1}" type="presParOf" srcId="{08B3C3FA-96A3-4D7A-B069-49C4FEDBD763}" destId="{D205FB14-4EC9-47B2-B891-A4D294FC5805}" srcOrd="2" destOrd="0" presId="urn:microsoft.com/office/officeart/2005/8/layout/pList1"/>
    <dgm:cxn modelId="{EA8197DE-4780-4F96-8E1A-770D204A2B40}" type="presParOf" srcId="{D205FB14-4EC9-47B2-B891-A4D294FC5805}" destId="{2934C836-026C-4F4F-8858-D626F1A88521}" srcOrd="0" destOrd="0" presId="urn:microsoft.com/office/officeart/2005/8/layout/pList1"/>
    <dgm:cxn modelId="{9F7AC854-62F4-4261-9757-E5F913F6FD32}" type="presParOf" srcId="{D205FB14-4EC9-47B2-B891-A4D294FC5805}" destId="{F7697AD5-5FE8-41ED-BD4F-0753E4D2A85F}" srcOrd="1" destOrd="0" presId="urn:microsoft.com/office/officeart/2005/8/layout/pList1"/>
    <dgm:cxn modelId="{49300C60-BC3F-411A-84D3-7BC6568BEA38}" type="presParOf" srcId="{08B3C3FA-96A3-4D7A-B069-49C4FEDBD763}" destId="{F615D241-502D-4A7C-A555-144C07BB25A4}" srcOrd="3" destOrd="0" presId="urn:microsoft.com/office/officeart/2005/8/layout/pList1"/>
    <dgm:cxn modelId="{D1D9DC1F-38FF-46B3-8F5E-943162EF385B}" type="presParOf" srcId="{08B3C3FA-96A3-4D7A-B069-49C4FEDBD763}" destId="{8AB1CF19-864B-4786-86B5-0FCC2D32349B}" srcOrd="4" destOrd="0" presId="urn:microsoft.com/office/officeart/2005/8/layout/pList1"/>
    <dgm:cxn modelId="{E5598FD9-8480-427C-9D18-86BCA36025D8}" type="presParOf" srcId="{8AB1CF19-864B-4786-86B5-0FCC2D32349B}" destId="{CC6EE5AE-F859-46C9-AE7C-E68E0C0E7237}" srcOrd="0" destOrd="0" presId="urn:microsoft.com/office/officeart/2005/8/layout/pList1"/>
    <dgm:cxn modelId="{7B0674A3-2B8F-4335-A400-A39AD00FCEC5}" type="presParOf" srcId="{8AB1CF19-864B-4786-86B5-0FCC2D32349B}" destId="{8DE51DA2-A4FE-4C1F-869C-090BD8FBECD1}" srcOrd="1" destOrd="0" presId="urn:microsoft.com/office/officeart/2005/8/layout/pList1"/>
    <dgm:cxn modelId="{AB611DA0-18FE-4739-84D3-402FA9F01617}" type="presParOf" srcId="{08B3C3FA-96A3-4D7A-B069-49C4FEDBD763}" destId="{DF137A25-EA64-4205-8419-A93B0441F9A6}" srcOrd="5" destOrd="0" presId="urn:microsoft.com/office/officeart/2005/8/layout/pList1"/>
    <dgm:cxn modelId="{A6A9A6A1-9525-479F-9F2A-493D575DFB53}" type="presParOf" srcId="{08B3C3FA-96A3-4D7A-B069-49C4FEDBD763}" destId="{156B48AF-56F8-470E-A472-A0D8AC849F16}" srcOrd="6" destOrd="0" presId="urn:microsoft.com/office/officeart/2005/8/layout/pList1"/>
    <dgm:cxn modelId="{7654A9C3-1F45-476C-AD9C-DA3F27D3BB9E}" type="presParOf" srcId="{156B48AF-56F8-470E-A472-A0D8AC849F16}" destId="{523726EB-AAEB-4C11-9AD6-E891F60485F5}" srcOrd="0" destOrd="0" presId="urn:microsoft.com/office/officeart/2005/8/layout/pList1"/>
    <dgm:cxn modelId="{0A60755A-8F67-4D93-B99E-E1896D6DD547}" type="presParOf" srcId="{156B48AF-56F8-470E-A472-A0D8AC849F16}" destId="{9F4C149B-6033-40DD-9F41-BFEEB93ECF00}" srcOrd="1" destOrd="0" presId="urn:microsoft.com/office/officeart/2005/8/layout/pList1"/>
    <dgm:cxn modelId="{8DEE8D13-2B12-4ACA-9E39-63FEB8368E21}" type="presParOf" srcId="{08B3C3FA-96A3-4D7A-B069-49C4FEDBD763}" destId="{79BC497E-4A48-426D-80BB-11592FBCAE84}" srcOrd="7" destOrd="0" presId="urn:microsoft.com/office/officeart/2005/8/layout/pList1"/>
    <dgm:cxn modelId="{3626792B-98A4-4D90-8DAF-AA085E5DD187}" type="presParOf" srcId="{08B3C3FA-96A3-4D7A-B069-49C4FEDBD763}" destId="{D7C30E73-D85A-46B5-A9EF-B7A53C1A36E1}" srcOrd="8" destOrd="0" presId="urn:microsoft.com/office/officeart/2005/8/layout/pList1"/>
    <dgm:cxn modelId="{E6D4E7D3-23FD-4E17-BE5C-489C1C62DF7E}" type="presParOf" srcId="{D7C30E73-D85A-46B5-A9EF-B7A53C1A36E1}" destId="{E4FF2E16-0E98-4945-90C3-8473392F968B}" srcOrd="0" destOrd="0" presId="urn:microsoft.com/office/officeart/2005/8/layout/pList1"/>
    <dgm:cxn modelId="{88BAB2C8-DF1C-4D61-A13F-7BF91AA2742E}" type="presParOf" srcId="{D7C30E73-D85A-46B5-A9EF-B7A53C1A36E1}" destId="{9E5AC689-8836-4DF0-B507-AA42F8C2D9F2}" srcOrd="1" destOrd="0" presId="urn:microsoft.com/office/officeart/2005/8/layout/pList1"/>
    <dgm:cxn modelId="{5E72B975-967D-4A73-B07D-F44BBE857F74}" type="presParOf" srcId="{08B3C3FA-96A3-4D7A-B069-49C4FEDBD763}" destId="{17A6F3A7-1AC5-46F2-9983-E5B69D94133D}" srcOrd="9" destOrd="0" presId="urn:microsoft.com/office/officeart/2005/8/layout/pList1"/>
    <dgm:cxn modelId="{ABF5895D-92B3-4838-B464-6E26D5D3E550}" type="presParOf" srcId="{08B3C3FA-96A3-4D7A-B069-49C4FEDBD763}" destId="{74DF54D8-645A-47FF-B75D-C147E4FB9C55}" srcOrd="10" destOrd="0" presId="urn:microsoft.com/office/officeart/2005/8/layout/pList1"/>
    <dgm:cxn modelId="{8F1D651F-F8DB-4D55-8296-DF247993E1BD}" type="presParOf" srcId="{74DF54D8-645A-47FF-B75D-C147E4FB9C55}" destId="{1ECCB7CE-2CF5-467A-BC8D-F49FD7627FE5}" srcOrd="0" destOrd="0" presId="urn:microsoft.com/office/officeart/2005/8/layout/pList1"/>
    <dgm:cxn modelId="{F8D01171-1F72-4EFB-8D11-524B1BC5C9B9}" type="presParOf" srcId="{74DF54D8-645A-47FF-B75D-C147E4FB9C55}" destId="{C4C2D69A-5BD6-44E2-A66D-6393501FA0C3}"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6152FF-BAED-4ACC-944C-1CA77E8174DD}">
      <dsp:nvSpPr>
        <dsp:cNvPr id="0" name=""/>
        <dsp:cNvSpPr/>
      </dsp:nvSpPr>
      <dsp:spPr>
        <a:xfrm>
          <a:off x="260" y="1655204"/>
          <a:ext cx="1173802" cy="1173802"/>
        </a:xfrm>
        <a:prstGeom prst="donut">
          <a:avLst>
            <a:gd name="adj" fmla="val 2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8E78FD8-A9FD-4464-B3EC-106FDCDF3575}">
      <dsp:nvSpPr>
        <dsp:cNvPr id="0" name=""/>
        <dsp:cNvSpPr/>
      </dsp:nvSpPr>
      <dsp:spPr>
        <a:xfrm rot="17700000">
          <a:off x="413855" y="698315"/>
          <a:ext cx="1459167" cy="703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0" rIns="0" bIns="0" numCol="1" spcCol="1270" anchor="ctr" anchorCtr="0">
          <a:noAutofit/>
        </a:bodyPr>
        <a:lstStyle/>
        <a:p>
          <a:pPr marL="0" lvl="0" indent="0" algn="l" defTabSz="622300">
            <a:lnSpc>
              <a:spcPct val="90000"/>
            </a:lnSpc>
            <a:spcBef>
              <a:spcPct val="0"/>
            </a:spcBef>
            <a:spcAft>
              <a:spcPct val="35000"/>
            </a:spcAft>
            <a:buNone/>
          </a:pPr>
          <a:r>
            <a:rPr lang="en-US" sz="1400" kern="1200" dirty="0"/>
            <a:t>Feb’23: </a:t>
          </a:r>
          <a:br>
            <a:rPr lang="en-US" sz="1400" kern="1200" dirty="0"/>
          </a:br>
          <a:r>
            <a:rPr lang="en-US" sz="1400" b="1" kern="1200" dirty="0"/>
            <a:t>Project Kick-off </a:t>
          </a:r>
          <a:endParaRPr lang="en-GB" sz="1400" b="1" kern="1200" dirty="0"/>
        </a:p>
      </dsp:txBody>
      <dsp:txXfrm>
        <a:off x="413855" y="698315"/>
        <a:ext cx="1459167" cy="703205"/>
      </dsp:txXfrm>
    </dsp:sp>
    <dsp:sp modelId="{1BFDEA71-F4F0-4517-BB32-3CAEFEF93B69}">
      <dsp:nvSpPr>
        <dsp:cNvPr id="0" name=""/>
        <dsp:cNvSpPr/>
      </dsp:nvSpPr>
      <dsp:spPr>
        <a:xfrm>
          <a:off x="1262478" y="1937467"/>
          <a:ext cx="609278" cy="60927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DAE396-FAC7-48A4-98F0-354FA31650F1}">
      <dsp:nvSpPr>
        <dsp:cNvPr id="0" name=""/>
        <dsp:cNvSpPr/>
      </dsp:nvSpPr>
      <dsp:spPr>
        <a:xfrm rot="17700000">
          <a:off x="540872" y="2785485"/>
          <a:ext cx="1262248" cy="6086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5560" bIns="0" numCol="1" spcCol="1270" anchor="ctr" anchorCtr="0">
          <a:noAutofit/>
        </a:bodyPr>
        <a:lstStyle/>
        <a:p>
          <a:pPr marL="0" lvl="0" indent="0" algn="r" defTabSz="622300">
            <a:lnSpc>
              <a:spcPct val="90000"/>
            </a:lnSpc>
            <a:spcBef>
              <a:spcPct val="0"/>
            </a:spcBef>
            <a:spcAft>
              <a:spcPct val="35000"/>
            </a:spcAft>
            <a:buNone/>
          </a:pPr>
          <a:r>
            <a:rPr lang="en-US" sz="1400" kern="1200" dirty="0"/>
            <a:t>18 Apr’23:</a:t>
          </a:r>
          <a:br>
            <a:rPr lang="en-US" sz="1400" kern="1200" dirty="0"/>
          </a:br>
          <a:r>
            <a:rPr lang="en-US" sz="1400" b="1" kern="1200" dirty="0"/>
            <a:t>Round 1 Tender opened</a:t>
          </a:r>
          <a:endParaRPr lang="en-GB" sz="1400" b="1" kern="1200" dirty="0"/>
        </a:p>
      </dsp:txBody>
      <dsp:txXfrm>
        <a:off x="540872" y="2785485"/>
        <a:ext cx="1262248" cy="608608"/>
      </dsp:txXfrm>
    </dsp:sp>
    <dsp:sp modelId="{9452E763-F441-40BB-9D7E-1E920FC9722A}">
      <dsp:nvSpPr>
        <dsp:cNvPr id="0" name=""/>
        <dsp:cNvSpPr/>
      </dsp:nvSpPr>
      <dsp:spPr>
        <a:xfrm rot="17700000">
          <a:off x="1331114" y="1090117"/>
          <a:ext cx="1262248" cy="608608"/>
        </a:xfrm>
        <a:prstGeom prst="rect">
          <a:avLst/>
        </a:prstGeom>
        <a:noFill/>
        <a:ln>
          <a:noFill/>
        </a:ln>
        <a:effectLst/>
      </dsp:spPr>
      <dsp:style>
        <a:lnRef idx="0">
          <a:scrgbClr r="0" g="0" b="0"/>
        </a:lnRef>
        <a:fillRef idx="0">
          <a:scrgbClr r="0" g="0" b="0"/>
        </a:fillRef>
        <a:effectRef idx="0">
          <a:scrgbClr r="0" g="0" b="0"/>
        </a:effectRef>
        <a:fontRef idx="minor"/>
      </dsp:style>
    </dsp:sp>
    <dsp:sp modelId="{A16A8D25-6226-4CF7-BBFA-EBE1CC70250E}">
      <dsp:nvSpPr>
        <dsp:cNvPr id="0" name=""/>
        <dsp:cNvSpPr/>
      </dsp:nvSpPr>
      <dsp:spPr>
        <a:xfrm>
          <a:off x="1960077" y="1937467"/>
          <a:ext cx="609278" cy="60927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E9BE8C-5AC5-40D2-976D-28636CA01915}">
      <dsp:nvSpPr>
        <dsp:cNvPr id="0" name=""/>
        <dsp:cNvSpPr/>
      </dsp:nvSpPr>
      <dsp:spPr>
        <a:xfrm rot="17700000">
          <a:off x="1238471" y="2785485"/>
          <a:ext cx="1262248" cy="6086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5560" bIns="0" numCol="1" spcCol="1270" anchor="ctr" anchorCtr="0">
          <a:noAutofit/>
        </a:bodyPr>
        <a:lstStyle/>
        <a:p>
          <a:pPr marL="0" lvl="0" indent="0" algn="r" defTabSz="622300">
            <a:lnSpc>
              <a:spcPct val="90000"/>
            </a:lnSpc>
            <a:spcBef>
              <a:spcPct val="0"/>
            </a:spcBef>
            <a:spcAft>
              <a:spcPct val="35000"/>
            </a:spcAft>
            <a:buNone/>
          </a:pPr>
          <a:r>
            <a:rPr lang="en-US" sz="1400" kern="1200" dirty="0"/>
            <a:t>6 Jun’23:</a:t>
          </a:r>
          <a:br>
            <a:rPr lang="en-US" sz="1400" kern="1200" dirty="0"/>
          </a:br>
          <a:r>
            <a:rPr lang="en-GB" sz="1400" b="1" kern="1200" dirty="0"/>
            <a:t>Round 1 Tender closed </a:t>
          </a:r>
        </a:p>
      </dsp:txBody>
      <dsp:txXfrm>
        <a:off x="1238471" y="2785485"/>
        <a:ext cx="1262248" cy="608608"/>
      </dsp:txXfrm>
    </dsp:sp>
    <dsp:sp modelId="{903EDBED-D35B-4570-9E9E-31E89B30654B}">
      <dsp:nvSpPr>
        <dsp:cNvPr id="0" name=""/>
        <dsp:cNvSpPr/>
      </dsp:nvSpPr>
      <dsp:spPr>
        <a:xfrm rot="17700000">
          <a:off x="2028713" y="1090117"/>
          <a:ext cx="1262248" cy="608608"/>
        </a:xfrm>
        <a:prstGeom prst="rect">
          <a:avLst/>
        </a:prstGeom>
        <a:noFill/>
        <a:ln>
          <a:noFill/>
        </a:ln>
        <a:effectLst/>
      </dsp:spPr>
      <dsp:style>
        <a:lnRef idx="0">
          <a:scrgbClr r="0" g="0" b="0"/>
        </a:lnRef>
        <a:fillRef idx="0">
          <a:scrgbClr r="0" g="0" b="0"/>
        </a:fillRef>
        <a:effectRef idx="0">
          <a:scrgbClr r="0" g="0" b="0"/>
        </a:effectRef>
        <a:fontRef idx="minor"/>
      </dsp:style>
    </dsp:sp>
    <dsp:sp modelId="{BA74A781-091B-40FB-AC69-679BA4DA63AD}">
      <dsp:nvSpPr>
        <dsp:cNvPr id="0" name=""/>
        <dsp:cNvSpPr/>
      </dsp:nvSpPr>
      <dsp:spPr>
        <a:xfrm>
          <a:off x="2657770" y="1655204"/>
          <a:ext cx="1173802" cy="1173802"/>
        </a:xfrm>
        <a:prstGeom prst="donut">
          <a:avLst>
            <a:gd name="adj" fmla="val 2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4A3E79-D799-460D-9266-B6BDD65997CE}">
      <dsp:nvSpPr>
        <dsp:cNvPr id="0" name=""/>
        <dsp:cNvSpPr/>
      </dsp:nvSpPr>
      <dsp:spPr>
        <a:xfrm rot="17700000">
          <a:off x="3071366" y="698315"/>
          <a:ext cx="1459167" cy="703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0" rIns="0" bIns="0" numCol="1" spcCol="1270" anchor="ctr" anchorCtr="0">
          <a:noAutofit/>
        </a:bodyPr>
        <a:lstStyle/>
        <a:p>
          <a:pPr marL="0" lvl="0" indent="0" algn="l" defTabSz="622300">
            <a:lnSpc>
              <a:spcPct val="90000"/>
            </a:lnSpc>
            <a:spcBef>
              <a:spcPct val="0"/>
            </a:spcBef>
            <a:spcAft>
              <a:spcPct val="35000"/>
            </a:spcAft>
            <a:buNone/>
          </a:pPr>
          <a:r>
            <a:rPr lang="en-US" sz="1400" kern="1200" dirty="0"/>
            <a:t>Sep’23:</a:t>
          </a:r>
          <a:br>
            <a:rPr lang="en-US" sz="1400" kern="1200" dirty="0"/>
          </a:br>
          <a:r>
            <a:rPr lang="en-US" sz="1400" b="1" kern="1200" dirty="0"/>
            <a:t>Round 1 Use Cases Kick-off</a:t>
          </a:r>
          <a:endParaRPr lang="en-GB" sz="1400" b="1" kern="1200" dirty="0"/>
        </a:p>
      </dsp:txBody>
      <dsp:txXfrm>
        <a:off x="3071366" y="698315"/>
        <a:ext cx="1459167" cy="703205"/>
      </dsp:txXfrm>
    </dsp:sp>
    <dsp:sp modelId="{98BFCE64-2110-4B47-A878-A8E6A767CCD3}">
      <dsp:nvSpPr>
        <dsp:cNvPr id="0" name=""/>
        <dsp:cNvSpPr/>
      </dsp:nvSpPr>
      <dsp:spPr>
        <a:xfrm>
          <a:off x="3919988" y="1937467"/>
          <a:ext cx="609278" cy="609278"/>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155418-DD90-4911-A518-603E33457133}">
      <dsp:nvSpPr>
        <dsp:cNvPr id="0" name=""/>
        <dsp:cNvSpPr/>
      </dsp:nvSpPr>
      <dsp:spPr>
        <a:xfrm rot="17700000">
          <a:off x="3198382" y="2785485"/>
          <a:ext cx="1262248" cy="6086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5560" bIns="0" numCol="1" spcCol="1270" anchor="ctr" anchorCtr="0">
          <a:noAutofit/>
        </a:bodyPr>
        <a:lstStyle/>
        <a:p>
          <a:pPr marL="0" lvl="0" indent="0" algn="r" defTabSz="622300">
            <a:lnSpc>
              <a:spcPct val="90000"/>
            </a:lnSpc>
            <a:spcBef>
              <a:spcPct val="0"/>
            </a:spcBef>
            <a:spcAft>
              <a:spcPct val="35000"/>
            </a:spcAft>
            <a:buNone/>
          </a:pPr>
          <a:r>
            <a:rPr lang="en-US" sz="1400" kern="1200" dirty="0"/>
            <a:t>Q1 2024:</a:t>
          </a:r>
          <a:br>
            <a:rPr lang="en-US" sz="1400" kern="1200" dirty="0"/>
          </a:br>
          <a:r>
            <a:rPr lang="en-GB" sz="1400" b="1" kern="1200" dirty="0"/>
            <a:t>Round #2 Tender foreseen</a:t>
          </a:r>
        </a:p>
      </dsp:txBody>
      <dsp:txXfrm>
        <a:off x="3198382" y="2785485"/>
        <a:ext cx="1262248" cy="608608"/>
      </dsp:txXfrm>
    </dsp:sp>
    <dsp:sp modelId="{A9CB888B-026D-4DAE-A6DE-5509636171F5}">
      <dsp:nvSpPr>
        <dsp:cNvPr id="0" name=""/>
        <dsp:cNvSpPr/>
      </dsp:nvSpPr>
      <dsp:spPr>
        <a:xfrm rot="17700000">
          <a:off x="3988624" y="1090117"/>
          <a:ext cx="1262248" cy="608608"/>
        </a:xfrm>
        <a:prstGeom prst="rect">
          <a:avLst/>
        </a:prstGeom>
        <a:noFill/>
        <a:ln>
          <a:noFill/>
        </a:ln>
        <a:effectLst/>
      </dsp:spPr>
      <dsp:style>
        <a:lnRef idx="0">
          <a:scrgbClr r="0" g="0" b="0"/>
        </a:lnRef>
        <a:fillRef idx="0">
          <a:scrgbClr r="0" g="0" b="0"/>
        </a:fillRef>
        <a:effectRef idx="0">
          <a:scrgbClr r="0" g="0" b="0"/>
        </a:effectRef>
        <a:fontRef idx="minor"/>
      </dsp:style>
    </dsp:sp>
    <dsp:sp modelId="{60F6F922-BB8F-44BD-AAD3-14D952198BC7}">
      <dsp:nvSpPr>
        <dsp:cNvPr id="0" name=""/>
        <dsp:cNvSpPr/>
      </dsp:nvSpPr>
      <dsp:spPr>
        <a:xfrm>
          <a:off x="4617681" y="1655204"/>
          <a:ext cx="1173802" cy="1173802"/>
        </a:xfrm>
        <a:prstGeom prst="donut">
          <a:avLst>
            <a:gd name="adj" fmla="val 2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330F55A-147D-4F95-A535-76F1800AE351}">
      <dsp:nvSpPr>
        <dsp:cNvPr id="0" name=""/>
        <dsp:cNvSpPr/>
      </dsp:nvSpPr>
      <dsp:spPr>
        <a:xfrm rot="17700000">
          <a:off x="5031277" y="698315"/>
          <a:ext cx="1459167" cy="703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0" rIns="0" bIns="0" numCol="1" spcCol="1270" anchor="ctr" anchorCtr="0">
          <a:noAutofit/>
        </a:bodyPr>
        <a:lstStyle/>
        <a:p>
          <a:pPr marL="0" lvl="0" indent="0" algn="l" defTabSz="622300">
            <a:lnSpc>
              <a:spcPct val="90000"/>
            </a:lnSpc>
            <a:spcBef>
              <a:spcPct val="0"/>
            </a:spcBef>
            <a:spcAft>
              <a:spcPct val="35000"/>
            </a:spcAft>
            <a:buNone/>
          </a:pPr>
          <a:r>
            <a:rPr lang="en-US" sz="1400" kern="1200"/>
            <a:t>Q1 </a:t>
          </a:r>
          <a:r>
            <a:rPr lang="en-US" sz="1400" kern="1200" dirty="0"/>
            <a:t>2024:</a:t>
          </a:r>
          <a:br>
            <a:rPr lang="en-US" sz="1400" kern="1200" dirty="0"/>
          </a:br>
          <a:r>
            <a:rPr lang="en-US" sz="1400" b="1" kern="1200" dirty="0"/>
            <a:t>Round #2 Use Cases KO foreseen</a:t>
          </a:r>
          <a:endParaRPr lang="en-GB" sz="1400" b="1" kern="1200" dirty="0"/>
        </a:p>
      </dsp:txBody>
      <dsp:txXfrm>
        <a:off x="5031277" y="698315"/>
        <a:ext cx="1459167" cy="703205"/>
      </dsp:txXfrm>
    </dsp:sp>
    <dsp:sp modelId="{19E8E0BB-D5F2-465D-8734-3E397B5A2D74}">
      <dsp:nvSpPr>
        <dsp:cNvPr id="0" name=""/>
        <dsp:cNvSpPr/>
      </dsp:nvSpPr>
      <dsp:spPr>
        <a:xfrm>
          <a:off x="5879993" y="1655204"/>
          <a:ext cx="1173802" cy="1173802"/>
        </a:xfrm>
        <a:prstGeom prst="donut">
          <a:avLst>
            <a:gd name="adj" fmla="val 2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F47BCC-6E97-488A-9603-AC16B70A68CF}">
      <dsp:nvSpPr>
        <dsp:cNvPr id="0" name=""/>
        <dsp:cNvSpPr/>
      </dsp:nvSpPr>
      <dsp:spPr>
        <a:xfrm rot="17700000">
          <a:off x="6293588" y="698315"/>
          <a:ext cx="1459167" cy="7032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5560" tIns="0" rIns="0" bIns="0" numCol="1" spcCol="1270" anchor="ctr" anchorCtr="0">
          <a:noAutofit/>
        </a:bodyPr>
        <a:lstStyle/>
        <a:p>
          <a:pPr marL="0" lvl="0" indent="0" algn="l" defTabSz="622300">
            <a:lnSpc>
              <a:spcPct val="90000"/>
            </a:lnSpc>
            <a:spcBef>
              <a:spcPct val="0"/>
            </a:spcBef>
            <a:spcAft>
              <a:spcPct val="35000"/>
            </a:spcAft>
            <a:buNone/>
          </a:pPr>
          <a:r>
            <a:rPr lang="en-US" sz="1400" kern="1200" dirty="0"/>
            <a:t>Jun 2024: </a:t>
          </a:r>
          <a:br>
            <a:rPr lang="en-US" sz="1400" kern="1200" dirty="0"/>
          </a:br>
          <a:r>
            <a:rPr lang="en-US" sz="1400" b="1" kern="1200" dirty="0"/>
            <a:t>Project End</a:t>
          </a:r>
          <a:endParaRPr lang="en-GB" sz="1400" b="1" kern="1200" dirty="0"/>
        </a:p>
      </dsp:txBody>
      <dsp:txXfrm>
        <a:off x="6293588" y="698315"/>
        <a:ext cx="1459167" cy="7032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6DDAFB-3B54-4823-B52D-F8D42079845C}">
      <dsp:nvSpPr>
        <dsp:cNvPr id="0" name=""/>
        <dsp:cNvSpPr/>
      </dsp:nvSpPr>
      <dsp:spPr>
        <a:xfrm>
          <a:off x="1232" y="538194"/>
          <a:ext cx="1955980" cy="1347670"/>
        </a:xfrm>
        <a:prstGeom prst="roundRect">
          <a:avLst/>
        </a:prstGeom>
        <a:blipFill>
          <a:blip xmlns:r="http://schemas.openxmlformats.org/officeDocument/2006/relationships" r:embed="rId1"/>
          <a:srcRect/>
          <a:stretch>
            <a:fillRect l="-2000" r="-2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9CFF88C-A553-4F94-95CE-8832CEBB8FD7}">
      <dsp:nvSpPr>
        <dsp:cNvPr id="0" name=""/>
        <dsp:cNvSpPr/>
      </dsp:nvSpPr>
      <dsp:spPr>
        <a:xfrm>
          <a:off x="1232" y="1885865"/>
          <a:ext cx="1955980" cy="7256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Policy makers</a:t>
          </a:r>
          <a:endParaRPr lang="en-GB" sz="2000" kern="1200" dirty="0"/>
        </a:p>
      </dsp:txBody>
      <dsp:txXfrm>
        <a:off x="1232" y="1885865"/>
        <a:ext cx="1955980" cy="725668"/>
      </dsp:txXfrm>
    </dsp:sp>
    <dsp:sp modelId="{2934C836-026C-4F4F-8858-D626F1A88521}">
      <dsp:nvSpPr>
        <dsp:cNvPr id="0" name=""/>
        <dsp:cNvSpPr/>
      </dsp:nvSpPr>
      <dsp:spPr>
        <a:xfrm>
          <a:off x="2152893" y="538194"/>
          <a:ext cx="1955980" cy="1347670"/>
        </a:xfrm>
        <a:prstGeom prst="roundRect">
          <a:avLst/>
        </a:prstGeom>
        <a:blipFill>
          <a:blip xmlns:r="http://schemas.openxmlformats.org/officeDocument/2006/relationships" r:embed="rId2"/>
          <a:srcRect/>
          <a:stretch>
            <a:fillRect l="-2000" r="-2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697AD5-5FE8-41ED-BD4F-0753E4D2A85F}">
      <dsp:nvSpPr>
        <dsp:cNvPr id="0" name=""/>
        <dsp:cNvSpPr/>
      </dsp:nvSpPr>
      <dsp:spPr>
        <a:xfrm>
          <a:off x="2152893" y="1885865"/>
          <a:ext cx="1955980" cy="7256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Industry</a:t>
          </a:r>
          <a:endParaRPr lang="en-GB" sz="2000" kern="1200" dirty="0"/>
        </a:p>
      </dsp:txBody>
      <dsp:txXfrm>
        <a:off x="2152893" y="1885865"/>
        <a:ext cx="1955980" cy="725668"/>
      </dsp:txXfrm>
    </dsp:sp>
    <dsp:sp modelId="{CC6EE5AE-F859-46C9-AE7C-E68E0C0E7237}">
      <dsp:nvSpPr>
        <dsp:cNvPr id="0" name=""/>
        <dsp:cNvSpPr/>
      </dsp:nvSpPr>
      <dsp:spPr>
        <a:xfrm>
          <a:off x="4304554" y="538194"/>
          <a:ext cx="1955980" cy="1347670"/>
        </a:xfrm>
        <a:prstGeom prst="roundRect">
          <a:avLst/>
        </a:prstGeom>
        <a:blipFill>
          <a:blip xmlns:r="http://schemas.openxmlformats.org/officeDocument/2006/relationships" r:embed="rId3"/>
          <a:srcRect/>
          <a:stretch>
            <a:fillRect l="-14000" r="-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E51DA2-A4FE-4C1F-869C-090BD8FBECD1}">
      <dsp:nvSpPr>
        <dsp:cNvPr id="0" name=""/>
        <dsp:cNvSpPr/>
      </dsp:nvSpPr>
      <dsp:spPr>
        <a:xfrm>
          <a:off x="4304554" y="1885865"/>
          <a:ext cx="1955980" cy="7256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Decision makers</a:t>
          </a:r>
          <a:endParaRPr lang="en-GB" sz="2000" kern="1200" dirty="0"/>
        </a:p>
      </dsp:txBody>
      <dsp:txXfrm>
        <a:off x="4304554" y="1885865"/>
        <a:ext cx="1955980" cy="725668"/>
      </dsp:txXfrm>
    </dsp:sp>
    <dsp:sp modelId="{523726EB-AAEB-4C11-9AD6-E891F60485F5}">
      <dsp:nvSpPr>
        <dsp:cNvPr id="0" name=""/>
        <dsp:cNvSpPr/>
      </dsp:nvSpPr>
      <dsp:spPr>
        <a:xfrm>
          <a:off x="1232" y="2807132"/>
          <a:ext cx="1955980" cy="1347670"/>
        </a:xfrm>
        <a:prstGeom prst="roundRect">
          <a:avLst/>
        </a:prstGeom>
        <a:blipFill>
          <a:blip xmlns:r="http://schemas.openxmlformats.org/officeDocument/2006/relationships" r:embed="rId4"/>
          <a:srcRect/>
          <a:stretch>
            <a:fillRect l="-3000" r="-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4C149B-6033-40DD-9F41-BFEEB93ECF00}">
      <dsp:nvSpPr>
        <dsp:cNvPr id="0" name=""/>
        <dsp:cNvSpPr/>
      </dsp:nvSpPr>
      <dsp:spPr>
        <a:xfrm>
          <a:off x="1232" y="4154803"/>
          <a:ext cx="1955980" cy="7256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Research &amp; academia</a:t>
          </a:r>
          <a:endParaRPr lang="en-GB" sz="2000" kern="1200" dirty="0"/>
        </a:p>
      </dsp:txBody>
      <dsp:txXfrm>
        <a:off x="1232" y="4154803"/>
        <a:ext cx="1955980" cy="725668"/>
      </dsp:txXfrm>
    </dsp:sp>
    <dsp:sp modelId="{E4FF2E16-0E98-4945-90C3-8473392F968B}">
      <dsp:nvSpPr>
        <dsp:cNvPr id="0" name=""/>
        <dsp:cNvSpPr/>
      </dsp:nvSpPr>
      <dsp:spPr>
        <a:xfrm>
          <a:off x="2152893" y="2807132"/>
          <a:ext cx="1955980" cy="1347670"/>
        </a:xfrm>
        <a:prstGeom prst="roundRect">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l="-11000" r="-1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5AC689-8836-4DF0-B507-AA42F8C2D9F2}">
      <dsp:nvSpPr>
        <dsp:cNvPr id="0" name=""/>
        <dsp:cNvSpPr/>
      </dsp:nvSpPr>
      <dsp:spPr>
        <a:xfrm>
          <a:off x="2152893" y="4154803"/>
          <a:ext cx="1955980" cy="7256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Technology providers</a:t>
          </a:r>
          <a:endParaRPr lang="en-GB" sz="2000" kern="1200" dirty="0"/>
        </a:p>
      </dsp:txBody>
      <dsp:txXfrm>
        <a:off x="2152893" y="4154803"/>
        <a:ext cx="1955980" cy="725668"/>
      </dsp:txXfrm>
    </dsp:sp>
    <dsp:sp modelId="{1ECCB7CE-2CF5-467A-BC8D-F49FD7627FE5}">
      <dsp:nvSpPr>
        <dsp:cNvPr id="0" name=""/>
        <dsp:cNvSpPr/>
      </dsp:nvSpPr>
      <dsp:spPr>
        <a:xfrm>
          <a:off x="4304554" y="2807132"/>
          <a:ext cx="1955980" cy="1347670"/>
        </a:xfrm>
        <a:prstGeom prst="roundRect">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l="-2000" r="-2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C2D69A-5BD6-44E2-A66D-6393501FA0C3}">
      <dsp:nvSpPr>
        <dsp:cNvPr id="0" name=""/>
        <dsp:cNvSpPr/>
      </dsp:nvSpPr>
      <dsp:spPr>
        <a:xfrm>
          <a:off x="4304554" y="4154803"/>
          <a:ext cx="1955980" cy="7256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marL="0" lvl="0" indent="0" algn="ctr" defTabSz="889000">
            <a:lnSpc>
              <a:spcPct val="90000"/>
            </a:lnSpc>
            <a:spcBef>
              <a:spcPct val="0"/>
            </a:spcBef>
            <a:spcAft>
              <a:spcPct val="35000"/>
            </a:spcAft>
            <a:buNone/>
          </a:pPr>
          <a:r>
            <a:rPr lang="en-US" sz="2000" kern="1200" dirty="0"/>
            <a:t>General public</a:t>
          </a:r>
          <a:endParaRPr lang="en-GB" sz="2000" kern="1200" dirty="0"/>
        </a:p>
      </dsp:txBody>
      <dsp:txXfrm>
        <a:off x="4304554" y="4154803"/>
        <a:ext cx="1955980" cy="725668"/>
      </dsp:txXfrm>
    </dsp:sp>
  </dsp:spTree>
</dsp:drawing>
</file>

<file path=ppt/diagrams/layout1.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png>
</file>

<file path=ppt/media/image12.png>
</file>

<file path=ppt/media/image13.png>
</file>

<file path=ppt/media/image14.png>
</file>

<file path=ppt/media/image15.jpeg>
</file>

<file path=ppt/media/image16.png>
</file>

<file path=ppt/media/image17.jpg>
</file>

<file path=ppt/media/image18.jpg>
</file>

<file path=ppt/media/image19.jpg>
</file>

<file path=ppt/media/image2.png>
</file>

<file path=ppt/media/image20.jpg>
</file>

<file path=ppt/media/image21.jpg>
</file>

<file path=ppt/media/image2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D8BA5C-F142-084E-B366-105DF95A8417}" type="datetimeFigureOut">
              <a:rPr lang="it-IT" smtClean="0"/>
              <a:t>22/07/2024</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E463CD-308D-7640-AAAD-3BFC74617DDF}" type="slidenum">
              <a:rPr lang="it-IT" smtClean="0"/>
              <a:t>‹N›</a:t>
            </a:fld>
            <a:endParaRPr lang="it-IT"/>
          </a:p>
        </p:txBody>
      </p:sp>
    </p:spTree>
    <p:extLst>
      <p:ext uri="{BB962C8B-B14F-4D97-AF65-F5344CB8AC3E}">
        <p14:creationId xmlns:p14="http://schemas.microsoft.com/office/powerpoint/2010/main" val="19241773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BFB2E27-540D-D74D-81C6-A450EED23D15}"/>
              </a:ext>
            </a:extLst>
          </p:cNvPr>
          <p:cNvSpPr>
            <a:spLocks noGrp="1"/>
          </p:cNvSpPr>
          <p:nvPr>
            <p:ph type="ctrTitle" hasCustomPrompt="1"/>
          </p:nvPr>
        </p:nvSpPr>
        <p:spPr>
          <a:xfrm>
            <a:off x="422483" y="2148530"/>
            <a:ext cx="5098869" cy="2387600"/>
          </a:xfrm>
        </p:spPr>
        <p:txBody>
          <a:bodyPr anchor="b">
            <a:normAutofit/>
          </a:bodyPr>
          <a:lstStyle>
            <a:lvl1pPr algn="l">
              <a:defRPr sz="4400">
                <a:solidFill>
                  <a:schemeClr val="accent1"/>
                </a:solidFill>
                <a:latin typeface="+mn-lt"/>
              </a:defRPr>
            </a:lvl1pPr>
          </a:lstStyle>
          <a:p>
            <a:r>
              <a:rPr lang="en-US" noProof="0" dirty="0"/>
              <a:t>Click to edit Master text styles</a:t>
            </a:r>
          </a:p>
        </p:txBody>
      </p:sp>
      <p:sp>
        <p:nvSpPr>
          <p:cNvPr id="3" name="Sottotitolo 2">
            <a:extLst>
              <a:ext uri="{FF2B5EF4-FFF2-40B4-BE49-F238E27FC236}">
                <a16:creationId xmlns:a16="http://schemas.microsoft.com/office/drawing/2014/main" id="{625A78EA-1A46-7D4D-AAF7-6608833D3D9B}"/>
              </a:ext>
            </a:extLst>
          </p:cNvPr>
          <p:cNvSpPr>
            <a:spLocks noGrp="1"/>
          </p:cNvSpPr>
          <p:nvPr>
            <p:ph type="subTitle" idx="1" hasCustomPrompt="1"/>
          </p:nvPr>
        </p:nvSpPr>
        <p:spPr>
          <a:xfrm>
            <a:off x="422482" y="4880092"/>
            <a:ext cx="5098869" cy="1388010"/>
          </a:xfrm>
        </p:spPr>
        <p:txBody>
          <a:bodyPr/>
          <a:lstStyle>
            <a:lvl1pPr marL="0" indent="0" algn="l">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text styles</a:t>
            </a:r>
          </a:p>
        </p:txBody>
      </p:sp>
    </p:spTree>
    <p:extLst>
      <p:ext uri="{BB962C8B-B14F-4D97-AF65-F5344CB8AC3E}">
        <p14:creationId xmlns:p14="http://schemas.microsoft.com/office/powerpoint/2010/main" val="144917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35DA9C4-C76A-D443-92A3-88AAECCF90B6}"/>
              </a:ext>
            </a:extLst>
          </p:cNvPr>
          <p:cNvSpPr>
            <a:spLocks noGrp="1"/>
          </p:cNvSpPr>
          <p:nvPr>
            <p:ph type="title" hasCustomPrompt="1"/>
          </p:nvPr>
        </p:nvSpPr>
        <p:spPr/>
        <p:txBody>
          <a:bodyPr>
            <a:normAutofit/>
          </a:bodyPr>
          <a:lstStyle>
            <a:lvl1pPr>
              <a:defRPr sz="4400">
                <a:latin typeface="+mn-lt"/>
              </a:defRPr>
            </a:lvl1pPr>
          </a:lstStyle>
          <a:p>
            <a:r>
              <a:rPr lang="en-US" dirty="0"/>
              <a:t>Click to edit Master text styles</a:t>
            </a:r>
          </a:p>
        </p:txBody>
      </p:sp>
      <p:sp>
        <p:nvSpPr>
          <p:cNvPr id="5" name="Segnaposto piè di pagina 4">
            <a:extLst>
              <a:ext uri="{FF2B5EF4-FFF2-40B4-BE49-F238E27FC236}">
                <a16:creationId xmlns:a16="http://schemas.microsoft.com/office/drawing/2014/main" id="{65E9E94E-B176-4542-AF8A-8064A5C1F1D9}"/>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6ADB636-BD17-0645-A235-D2ABEBE45B1F}"/>
              </a:ext>
            </a:extLst>
          </p:cNvPr>
          <p:cNvSpPr>
            <a:spLocks noGrp="1"/>
          </p:cNvSpPr>
          <p:nvPr>
            <p:ph type="sldNum" sz="quarter" idx="12"/>
          </p:nvPr>
        </p:nvSpPr>
        <p:spPr/>
        <p:txBody>
          <a:bodyPr/>
          <a:lstStyle/>
          <a:p>
            <a:fld id="{2142E07A-D544-5D47-8EE2-FB691007F03E}" type="slidenum">
              <a:rPr lang="it-IT" smtClean="0"/>
              <a:t>‹N›</a:t>
            </a:fld>
            <a:endParaRPr lang="it-IT"/>
          </a:p>
        </p:txBody>
      </p:sp>
      <p:sp>
        <p:nvSpPr>
          <p:cNvPr id="7" name="Text Placeholder 6">
            <a:extLst>
              <a:ext uri="{FF2B5EF4-FFF2-40B4-BE49-F238E27FC236}">
                <a16:creationId xmlns:a16="http://schemas.microsoft.com/office/drawing/2014/main" id="{A6CB2663-93EC-9F82-3E2A-C1D17D514861}"/>
              </a:ext>
            </a:extLst>
          </p:cNvPr>
          <p:cNvSpPr>
            <a:spLocks noGrp="1"/>
          </p:cNvSpPr>
          <p:nvPr>
            <p:ph type="body" sz="quarter" idx="13"/>
          </p:nvPr>
        </p:nvSpPr>
        <p:spPr>
          <a:xfrm>
            <a:off x="231775" y="1800343"/>
            <a:ext cx="11728450" cy="4413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49443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13884F1-5994-134C-B0D8-9AFB10DD7BCE}"/>
              </a:ext>
            </a:extLst>
          </p:cNvPr>
          <p:cNvSpPr>
            <a:spLocks noGrp="1"/>
          </p:cNvSpPr>
          <p:nvPr>
            <p:ph type="title" hasCustomPrompt="1"/>
          </p:nvPr>
        </p:nvSpPr>
        <p:spPr>
          <a:xfrm>
            <a:off x="831850" y="1709738"/>
            <a:ext cx="10515600" cy="2852737"/>
          </a:xfrm>
        </p:spPr>
        <p:txBody>
          <a:bodyPr anchor="b"/>
          <a:lstStyle>
            <a:lvl1pPr>
              <a:defRPr sz="6000"/>
            </a:lvl1pPr>
          </a:lstStyle>
          <a:p>
            <a:r>
              <a:rPr lang="en-US" dirty="0"/>
              <a:t>Click to edit Master text styles</a:t>
            </a:r>
            <a:endParaRPr lang="it-IT" dirty="0"/>
          </a:p>
        </p:txBody>
      </p:sp>
      <p:sp>
        <p:nvSpPr>
          <p:cNvPr id="3" name="Segnaposto testo 2">
            <a:extLst>
              <a:ext uri="{FF2B5EF4-FFF2-40B4-BE49-F238E27FC236}">
                <a16:creationId xmlns:a16="http://schemas.microsoft.com/office/drawing/2014/main" id="{9886727B-9DD8-214F-AFEC-658F6B7AB02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Segnaposto piè di pagina 4">
            <a:extLst>
              <a:ext uri="{FF2B5EF4-FFF2-40B4-BE49-F238E27FC236}">
                <a16:creationId xmlns:a16="http://schemas.microsoft.com/office/drawing/2014/main" id="{827B8037-906F-EA4E-8A85-F3E86D11C54E}"/>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438B7092-B543-624B-B3EB-291A938A67A5}"/>
              </a:ext>
            </a:extLst>
          </p:cNvPr>
          <p:cNvSpPr>
            <a:spLocks noGrp="1"/>
          </p:cNvSpPr>
          <p:nvPr>
            <p:ph type="sldNum" sz="quarter" idx="12"/>
          </p:nvPr>
        </p:nvSpPr>
        <p:spPr/>
        <p:txBody>
          <a:bodyPr/>
          <a:lstStyle/>
          <a:p>
            <a:fld id="{2142E07A-D544-5D47-8EE2-FB691007F03E}" type="slidenum">
              <a:rPr lang="it-IT" smtClean="0"/>
              <a:t>‹N›</a:t>
            </a:fld>
            <a:endParaRPr lang="it-IT"/>
          </a:p>
        </p:txBody>
      </p:sp>
    </p:spTree>
    <p:extLst>
      <p:ext uri="{BB962C8B-B14F-4D97-AF65-F5344CB8AC3E}">
        <p14:creationId xmlns:p14="http://schemas.microsoft.com/office/powerpoint/2010/main" val="240306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43BC789-9228-434D-ADA2-B0586B042D3F}"/>
              </a:ext>
            </a:extLst>
          </p:cNvPr>
          <p:cNvSpPr>
            <a:spLocks noGrp="1"/>
          </p:cNvSpPr>
          <p:nvPr>
            <p:ph type="title" hasCustomPrompt="1"/>
          </p:nvPr>
        </p:nvSpPr>
        <p:spPr/>
        <p:txBody>
          <a:bodyPr/>
          <a:lstStyle/>
          <a:p>
            <a:r>
              <a:rPr lang="en-US" dirty="0"/>
              <a:t>Click to edit Master text styles</a:t>
            </a:r>
            <a:endParaRPr lang="it-IT" dirty="0"/>
          </a:p>
        </p:txBody>
      </p:sp>
      <p:sp>
        <p:nvSpPr>
          <p:cNvPr id="4" name="Segnaposto piè di pagina 3">
            <a:extLst>
              <a:ext uri="{FF2B5EF4-FFF2-40B4-BE49-F238E27FC236}">
                <a16:creationId xmlns:a16="http://schemas.microsoft.com/office/drawing/2014/main" id="{978BCA84-6E8F-D344-8F68-71694B1FFEE6}"/>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1C6D0EDF-A900-8A4B-8AAC-D3E9BEB4B833}"/>
              </a:ext>
            </a:extLst>
          </p:cNvPr>
          <p:cNvSpPr>
            <a:spLocks noGrp="1"/>
          </p:cNvSpPr>
          <p:nvPr>
            <p:ph type="sldNum" sz="quarter" idx="12"/>
          </p:nvPr>
        </p:nvSpPr>
        <p:spPr/>
        <p:txBody>
          <a:bodyPr/>
          <a:lstStyle/>
          <a:p>
            <a:fld id="{2142E07A-D544-5D47-8EE2-FB691007F03E}" type="slidenum">
              <a:rPr lang="it-IT" smtClean="0"/>
              <a:t>‹N›</a:t>
            </a:fld>
            <a:endParaRPr lang="it-IT"/>
          </a:p>
        </p:txBody>
      </p:sp>
    </p:spTree>
    <p:extLst>
      <p:ext uri="{BB962C8B-B14F-4D97-AF65-F5344CB8AC3E}">
        <p14:creationId xmlns:p14="http://schemas.microsoft.com/office/powerpoint/2010/main" val="1313065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egnaposto piè di pagina 2">
            <a:extLst>
              <a:ext uri="{FF2B5EF4-FFF2-40B4-BE49-F238E27FC236}">
                <a16:creationId xmlns:a16="http://schemas.microsoft.com/office/drawing/2014/main" id="{BA032906-5BA4-9844-AC61-05D05F48865B}"/>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E500E056-6E10-7F47-BE49-E13918DCC1FB}"/>
              </a:ext>
            </a:extLst>
          </p:cNvPr>
          <p:cNvSpPr>
            <a:spLocks noGrp="1"/>
          </p:cNvSpPr>
          <p:nvPr>
            <p:ph type="sldNum" sz="quarter" idx="12"/>
          </p:nvPr>
        </p:nvSpPr>
        <p:spPr/>
        <p:txBody>
          <a:bodyPr/>
          <a:lstStyle/>
          <a:p>
            <a:fld id="{2142E07A-D544-5D47-8EE2-FB691007F03E}" type="slidenum">
              <a:rPr lang="it-IT" smtClean="0"/>
              <a:t>‹N›</a:t>
            </a:fld>
            <a:endParaRPr lang="it-IT"/>
          </a:p>
        </p:txBody>
      </p:sp>
    </p:spTree>
    <p:extLst>
      <p:ext uri="{BB962C8B-B14F-4D97-AF65-F5344CB8AC3E}">
        <p14:creationId xmlns:p14="http://schemas.microsoft.com/office/powerpoint/2010/main" val="4072601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separato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egnaposto numero diapositiva 3">
            <a:extLst>
              <a:ext uri="{FF2B5EF4-FFF2-40B4-BE49-F238E27FC236}">
                <a16:creationId xmlns:a16="http://schemas.microsoft.com/office/drawing/2014/main" id="{E500E056-6E10-7F47-BE49-E13918DCC1FB}"/>
              </a:ext>
            </a:extLst>
          </p:cNvPr>
          <p:cNvSpPr>
            <a:spLocks noGrp="1"/>
          </p:cNvSpPr>
          <p:nvPr>
            <p:ph type="sldNum" sz="quarter" idx="12"/>
          </p:nvPr>
        </p:nvSpPr>
        <p:spPr>
          <a:xfrm>
            <a:off x="218335" y="6239884"/>
            <a:ext cx="2743200" cy="365125"/>
          </a:xfrm>
        </p:spPr>
        <p:txBody>
          <a:bodyPr/>
          <a:lstStyle>
            <a:lvl1pPr>
              <a:defRPr>
                <a:solidFill>
                  <a:schemeClr val="bg1"/>
                </a:solidFill>
              </a:defRPr>
            </a:lvl1pPr>
          </a:lstStyle>
          <a:p>
            <a:fld id="{2142E07A-D544-5D47-8EE2-FB691007F03E}" type="slidenum">
              <a:rPr lang="it-IT" smtClean="0"/>
              <a:pPr/>
              <a:t>‹N›</a:t>
            </a:fld>
            <a:endParaRPr lang="it-IT"/>
          </a:p>
        </p:txBody>
      </p:sp>
      <p:sp>
        <p:nvSpPr>
          <p:cNvPr id="7" name="Titolo 1">
            <a:extLst>
              <a:ext uri="{FF2B5EF4-FFF2-40B4-BE49-F238E27FC236}">
                <a16:creationId xmlns:a16="http://schemas.microsoft.com/office/drawing/2014/main" id="{025BCB58-BFDD-D111-4145-51C6C3A2E51F}"/>
              </a:ext>
            </a:extLst>
          </p:cNvPr>
          <p:cNvSpPr>
            <a:spLocks noGrp="1"/>
          </p:cNvSpPr>
          <p:nvPr>
            <p:ph type="ctrTitle" hasCustomPrompt="1"/>
          </p:nvPr>
        </p:nvSpPr>
        <p:spPr>
          <a:xfrm>
            <a:off x="218335" y="3228392"/>
            <a:ext cx="5342710" cy="1845594"/>
          </a:xfrm>
        </p:spPr>
        <p:txBody>
          <a:bodyPr anchor="b">
            <a:normAutofit/>
          </a:bodyPr>
          <a:lstStyle>
            <a:lvl1pPr algn="l">
              <a:defRPr sz="4400">
                <a:solidFill>
                  <a:schemeClr val="accent1"/>
                </a:solidFill>
                <a:latin typeface="+mn-lt"/>
              </a:defRPr>
            </a:lvl1pPr>
          </a:lstStyle>
          <a:p>
            <a:r>
              <a:rPr lang="en-US" dirty="0"/>
              <a:t>Click to edit Master text styles</a:t>
            </a:r>
            <a:endParaRPr lang="it-IT" dirty="0"/>
          </a:p>
        </p:txBody>
      </p:sp>
    </p:spTree>
    <p:extLst>
      <p:ext uri="{BB962C8B-B14F-4D97-AF65-F5344CB8AC3E}">
        <p14:creationId xmlns:p14="http://schemas.microsoft.com/office/powerpoint/2010/main" val="2762640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HANK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BFB2E27-540D-D74D-81C6-A450EED23D15}"/>
              </a:ext>
            </a:extLst>
          </p:cNvPr>
          <p:cNvSpPr>
            <a:spLocks noGrp="1"/>
          </p:cNvSpPr>
          <p:nvPr>
            <p:ph type="ctrTitle" hasCustomPrompt="1"/>
          </p:nvPr>
        </p:nvSpPr>
        <p:spPr>
          <a:xfrm>
            <a:off x="353641" y="1900690"/>
            <a:ext cx="4930978" cy="1880964"/>
          </a:xfrm>
        </p:spPr>
        <p:txBody>
          <a:bodyPr anchor="b">
            <a:normAutofit/>
          </a:bodyPr>
          <a:lstStyle>
            <a:lvl1pPr algn="ctr">
              <a:defRPr sz="6000">
                <a:solidFill>
                  <a:schemeClr val="accent1"/>
                </a:solidFill>
                <a:latin typeface="+mn-lt"/>
              </a:defRPr>
            </a:lvl1pPr>
          </a:lstStyle>
          <a:p>
            <a:r>
              <a:rPr lang="it-IT" dirty="0"/>
              <a:t>THANKS!</a:t>
            </a:r>
          </a:p>
        </p:txBody>
      </p:sp>
      <p:sp>
        <p:nvSpPr>
          <p:cNvPr id="3" name="Sottotitolo 2">
            <a:extLst>
              <a:ext uri="{FF2B5EF4-FFF2-40B4-BE49-F238E27FC236}">
                <a16:creationId xmlns:a16="http://schemas.microsoft.com/office/drawing/2014/main" id="{625A78EA-1A46-7D4D-AAF7-6608833D3D9B}"/>
              </a:ext>
            </a:extLst>
          </p:cNvPr>
          <p:cNvSpPr>
            <a:spLocks noGrp="1"/>
          </p:cNvSpPr>
          <p:nvPr>
            <p:ph type="subTitle" idx="1" hasCustomPrompt="1"/>
          </p:nvPr>
        </p:nvSpPr>
        <p:spPr>
          <a:xfrm>
            <a:off x="353641" y="4213868"/>
            <a:ext cx="4930978" cy="1416007"/>
          </a:xfrm>
        </p:spPr>
        <p:txBody>
          <a:bodyPr/>
          <a:lstStyle>
            <a:lvl1pPr marL="0" indent="0" algn="ctr">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text styles</a:t>
            </a:r>
            <a:endParaRPr lang="it-IT" dirty="0"/>
          </a:p>
        </p:txBody>
      </p:sp>
    </p:spTree>
    <p:extLst>
      <p:ext uri="{BB962C8B-B14F-4D97-AF65-F5344CB8AC3E}">
        <p14:creationId xmlns:p14="http://schemas.microsoft.com/office/powerpoint/2010/main" val="1713663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E143DDB0-DF84-2F44-9A71-F8A90B5B0C11}"/>
              </a:ext>
            </a:extLst>
          </p:cNvPr>
          <p:cNvSpPr>
            <a:spLocks noGrp="1"/>
          </p:cNvSpPr>
          <p:nvPr>
            <p:ph type="title"/>
          </p:nvPr>
        </p:nvSpPr>
        <p:spPr>
          <a:xfrm>
            <a:off x="4053015" y="184751"/>
            <a:ext cx="7903011" cy="1325563"/>
          </a:xfrm>
          <a:prstGeom prst="rect">
            <a:avLst/>
          </a:prstGeom>
        </p:spPr>
        <p:txBody>
          <a:bodyPr vert="horz" lIns="91440" tIns="45720" rIns="91440" bIns="45720" rtlCol="0" anchor="t">
            <a:normAutofit/>
          </a:bodyPr>
          <a:lstStyle/>
          <a:p>
            <a:r>
              <a:rPr lang="it-IT" dirty="0"/>
              <a:t>Fare clic per modificare lo stile del titolo dello schema</a:t>
            </a:r>
          </a:p>
        </p:txBody>
      </p:sp>
      <p:sp>
        <p:nvSpPr>
          <p:cNvPr id="3" name="Segnaposto testo 2">
            <a:extLst>
              <a:ext uri="{FF2B5EF4-FFF2-40B4-BE49-F238E27FC236}">
                <a16:creationId xmlns:a16="http://schemas.microsoft.com/office/drawing/2014/main" id="{D49E1938-5B4B-8D48-8241-093B3B5E98B4}"/>
              </a:ext>
            </a:extLst>
          </p:cNvPr>
          <p:cNvSpPr>
            <a:spLocks noGrp="1"/>
          </p:cNvSpPr>
          <p:nvPr>
            <p:ph type="body" idx="1"/>
          </p:nvPr>
        </p:nvSpPr>
        <p:spPr>
          <a:xfrm>
            <a:off x="255639" y="1825625"/>
            <a:ext cx="11700387" cy="4351338"/>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5" name="Segnaposto piè di pagina 4">
            <a:extLst>
              <a:ext uri="{FF2B5EF4-FFF2-40B4-BE49-F238E27FC236}">
                <a16:creationId xmlns:a16="http://schemas.microsoft.com/office/drawing/2014/main" id="{E69EF36A-BE85-ED4A-9054-F32D5DB1C2E1}"/>
              </a:ext>
            </a:extLst>
          </p:cNvPr>
          <p:cNvSpPr>
            <a:spLocks noGrp="1"/>
          </p:cNvSpPr>
          <p:nvPr>
            <p:ph type="ftr" sz="quarter" idx="3"/>
          </p:nvPr>
        </p:nvSpPr>
        <p:spPr>
          <a:xfrm>
            <a:off x="2928257" y="6429257"/>
            <a:ext cx="4635137" cy="331932"/>
          </a:xfrm>
          <a:prstGeom prst="rect">
            <a:avLst/>
          </a:prstGeom>
        </p:spPr>
        <p:txBody>
          <a:bodyPr vert="horz" lIns="91440" tIns="45720" rIns="91440" bIns="45720" rtlCol="0" anchor="ctr"/>
          <a:lstStyle>
            <a:lvl1pPr algn="ctr">
              <a:defRPr sz="1200">
                <a:solidFill>
                  <a:schemeClr val="accent1"/>
                </a:solidFill>
              </a:defRPr>
            </a:lvl1pPr>
          </a:lstStyle>
          <a:p>
            <a:endParaRPr lang="it-IT" dirty="0"/>
          </a:p>
        </p:txBody>
      </p:sp>
      <p:sp>
        <p:nvSpPr>
          <p:cNvPr id="6" name="Segnaposto numero diapositiva 5">
            <a:extLst>
              <a:ext uri="{FF2B5EF4-FFF2-40B4-BE49-F238E27FC236}">
                <a16:creationId xmlns:a16="http://schemas.microsoft.com/office/drawing/2014/main" id="{8ED6AADA-7DCC-BB49-B37F-A20073FD099F}"/>
              </a:ext>
            </a:extLst>
          </p:cNvPr>
          <p:cNvSpPr>
            <a:spLocks noGrp="1"/>
          </p:cNvSpPr>
          <p:nvPr>
            <p:ph type="sldNum" sz="quarter" idx="4"/>
          </p:nvPr>
        </p:nvSpPr>
        <p:spPr>
          <a:xfrm>
            <a:off x="9212826" y="6425691"/>
            <a:ext cx="2743200" cy="365125"/>
          </a:xfrm>
          <a:prstGeom prst="rect">
            <a:avLst/>
          </a:prstGeom>
        </p:spPr>
        <p:txBody>
          <a:bodyPr vert="horz" lIns="91440" tIns="45720" rIns="91440" bIns="45720" rtlCol="0" anchor="ctr"/>
          <a:lstStyle>
            <a:lvl1pPr algn="r">
              <a:defRPr sz="1200">
                <a:solidFill>
                  <a:schemeClr val="accent1"/>
                </a:solidFill>
              </a:defRPr>
            </a:lvl1pPr>
          </a:lstStyle>
          <a:p>
            <a:fld id="{2142E07A-D544-5D47-8EE2-FB691007F03E}" type="slidenum">
              <a:rPr lang="it-IT" smtClean="0"/>
              <a:pPr/>
              <a:t>‹N›</a:t>
            </a:fld>
            <a:endParaRPr lang="it-IT" dirty="0"/>
          </a:p>
        </p:txBody>
      </p:sp>
    </p:spTree>
    <p:extLst>
      <p:ext uri="{BB962C8B-B14F-4D97-AF65-F5344CB8AC3E}">
        <p14:creationId xmlns:p14="http://schemas.microsoft.com/office/powerpoint/2010/main" val="31568225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 id="2147483657" r:id="rId6"/>
    <p:sldLayoutId id="2147483656" r:id="rId7"/>
  </p:sldLayoutIdLst>
  <p:hf hdr="0" dt="0"/>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Tx/>
        <a:buBlip>
          <a:blip r:embed="rId10"/>
        </a:buBlip>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Tx/>
        <a:buBlip>
          <a:blip r:embed="rId10"/>
        </a:buBlip>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Tx/>
        <a:buBlip>
          <a:blip r:embed="rId10"/>
        </a:buBlip>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Tx/>
        <a:buBlip>
          <a:blip r:embed="rId10"/>
        </a:buBlip>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Tx/>
        <a:buBlip>
          <a:blip r:embed="rId10"/>
        </a:buBlip>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e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4.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hyperlink" Target="http://www.destination-earth.eu/"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33CC219-5A4B-3F42-AC9F-6AEF18092FF0}"/>
              </a:ext>
            </a:extLst>
          </p:cNvPr>
          <p:cNvSpPr>
            <a:spLocks noGrp="1"/>
          </p:cNvSpPr>
          <p:nvPr>
            <p:ph type="ctrTitle"/>
          </p:nvPr>
        </p:nvSpPr>
        <p:spPr>
          <a:xfrm>
            <a:off x="305037" y="3280844"/>
            <a:ext cx="5919594" cy="1898009"/>
          </a:xfrm>
        </p:spPr>
        <p:txBody>
          <a:bodyPr>
            <a:noAutofit/>
          </a:bodyPr>
          <a:lstStyle/>
          <a:p>
            <a:r>
              <a:rPr lang="en-US" sz="3200" i="1" dirty="0"/>
              <a:t>Demonstrating the value of Destination Earth through its DestinE Platform and tailoring its evolution on real user needs </a:t>
            </a:r>
            <a:endParaRPr lang="en-GB" sz="3200" i="1" dirty="0"/>
          </a:p>
        </p:txBody>
      </p:sp>
      <p:sp>
        <p:nvSpPr>
          <p:cNvPr id="4" name="Rectangle 3">
            <a:extLst>
              <a:ext uri="{FF2B5EF4-FFF2-40B4-BE49-F238E27FC236}">
                <a16:creationId xmlns:a16="http://schemas.microsoft.com/office/drawing/2014/main" id="{B0DA637D-C249-1114-E890-9FCC2690EC2A}"/>
              </a:ext>
            </a:extLst>
          </p:cNvPr>
          <p:cNvSpPr/>
          <p:nvPr/>
        </p:nvSpPr>
        <p:spPr>
          <a:xfrm>
            <a:off x="0" y="0"/>
            <a:ext cx="4915949" cy="947956"/>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descr="A black background with blue and grey text&#10;&#10;Description automatically generated">
            <a:extLst>
              <a:ext uri="{FF2B5EF4-FFF2-40B4-BE49-F238E27FC236}">
                <a16:creationId xmlns:a16="http://schemas.microsoft.com/office/drawing/2014/main" id="{83896B96-4C98-017C-02A8-2F406BE5C251}"/>
              </a:ext>
            </a:extLst>
          </p:cNvPr>
          <p:cNvPicPr>
            <a:picLocks noChangeAspect="1"/>
          </p:cNvPicPr>
          <p:nvPr/>
        </p:nvPicPr>
        <p:blipFill>
          <a:blip r:embed="rId2"/>
          <a:stretch>
            <a:fillRect/>
          </a:stretch>
        </p:blipFill>
        <p:spPr>
          <a:xfrm>
            <a:off x="405751" y="2448720"/>
            <a:ext cx="6010275" cy="828675"/>
          </a:xfrm>
          <a:prstGeom prst="rect">
            <a:avLst/>
          </a:prstGeom>
        </p:spPr>
      </p:pic>
    </p:spTree>
    <p:extLst>
      <p:ext uri="{BB962C8B-B14F-4D97-AF65-F5344CB8AC3E}">
        <p14:creationId xmlns:p14="http://schemas.microsoft.com/office/powerpoint/2010/main" val="564345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3B004-6EBC-2295-E6CC-734FCF68948B}"/>
              </a:ext>
            </a:extLst>
          </p:cNvPr>
          <p:cNvSpPr>
            <a:spLocks noGrp="1"/>
          </p:cNvSpPr>
          <p:nvPr>
            <p:ph type="title"/>
          </p:nvPr>
        </p:nvSpPr>
        <p:spPr/>
        <p:txBody>
          <a:bodyPr/>
          <a:lstStyle/>
          <a:p>
            <a:r>
              <a:rPr lang="en-US" dirty="0"/>
              <a:t>DEUC in a nutshell</a:t>
            </a:r>
            <a:endParaRPr lang="en-GB" dirty="0"/>
          </a:p>
        </p:txBody>
      </p:sp>
      <p:sp>
        <p:nvSpPr>
          <p:cNvPr id="3" name="Footer Placeholder 2">
            <a:extLst>
              <a:ext uri="{FF2B5EF4-FFF2-40B4-BE49-F238E27FC236}">
                <a16:creationId xmlns:a16="http://schemas.microsoft.com/office/drawing/2014/main" id="{EC6A76EB-1145-2B28-0F49-C7E45059822A}"/>
              </a:ext>
            </a:extLst>
          </p:cNvPr>
          <p:cNvSpPr>
            <a:spLocks noGrp="1"/>
          </p:cNvSpPr>
          <p:nvPr>
            <p:ph type="ftr" sz="quarter" idx="11"/>
          </p:nvPr>
        </p:nvSpPr>
        <p:spPr/>
        <p:txBody>
          <a:bodyPr/>
          <a:lstStyle/>
          <a:p>
            <a:endParaRPr lang="it-IT"/>
          </a:p>
        </p:txBody>
      </p:sp>
      <p:sp>
        <p:nvSpPr>
          <p:cNvPr id="4" name="Slide Number Placeholder 3">
            <a:extLst>
              <a:ext uri="{FF2B5EF4-FFF2-40B4-BE49-F238E27FC236}">
                <a16:creationId xmlns:a16="http://schemas.microsoft.com/office/drawing/2014/main" id="{51DC5CC2-167D-C3D8-EE43-8D525BDEAA15}"/>
              </a:ext>
            </a:extLst>
          </p:cNvPr>
          <p:cNvSpPr>
            <a:spLocks noGrp="1"/>
          </p:cNvSpPr>
          <p:nvPr>
            <p:ph type="sldNum" sz="quarter" idx="12"/>
          </p:nvPr>
        </p:nvSpPr>
        <p:spPr/>
        <p:txBody>
          <a:bodyPr/>
          <a:lstStyle/>
          <a:p>
            <a:fld id="{2142E07A-D544-5D47-8EE2-FB691007F03E}" type="slidenum">
              <a:rPr lang="it-IT" smtClean="0"/>
              <a:t>2</a:t>
            </a:fld>
            <a:endParaRPr lang="it-IT"/>
          </a:p>
        </p:txBody>
      </p:sp>
      <p:sp>
        <p:nvSpPr>
          <p:cNvPr id="5" name="Text Placeholder 4">
            <a:extLst>
              <a:ext uri="{FF2B5EF4-FFF2-40B4-BE49-F238E27FC236}">
                <a16:creationId xmlns:a16="http://schemas.microsoft.com/office/drawing/2014/main" id="{5FDE5A01-63F3-B697-1433-7B55FA8A953A}"/>
              </a:ext>
            </a:extLst>
          </p:cNvPr>
          <p:cNvSpPr>
            <a:spLocks noGrp="1"/>
          </p:cNvSpPr>
          <p:nvPr>
            <p:ph type="body" sz="quarter" idx="13"/>
          </p:nvPr>
        </p:nvSpPr>
        <p:spPr>
          <a:xfrm>
            <a:off x="6208295" y="1138989"/>
            <a:ext cx="5751929" cy="5074604"/>
          </a:xfrm>
        </p:spPr>
        <p:txBody>
          <a:bodyPr>
            <a:normAutofit/>
          </a:bodyPr>
          <a:lstStyle/>
          <a:p>
            <a:pPr marL="0" indent="0">
              <a:buNone/>
            </a:pPr>
            <a:r>
              <a:rPr lang="en-US" b="1" u="sng" dirty="0"/>
              <a:t>Main activities</a:t>
            </a:r>
          </a:p>
          <a:p>
            <a:r>
              <a:rPr lang="en-US" b="1" dirty="0">
                <a:solidFill>
                  <a:srgbClr val="2C4390"/>
                </a:solidFill>
              </a:rPr>
              <a:t>Use cases </a:t>
            </a:r>
            <a:r>
              <a:rPr lang="en-US" dirty="0"/>
              <a:t>to demonstrate the impact of the Destination Earth Service Platform (DESP) and </a:t>
            </a:r>
            <a:r>
              <a:rPr lang="en-US" dirty="0" err="1"/>
              <a:t>DestinE</a:t>
            </a:r>
            <a:r>
              <a:rPr lang="en-US" dirty="0"/>
              <a:t> infrastructure.</a:t>
            </a:r>
          </a:p>
          <a:p>
            <a:r>
              <a:rPr lang="en-US" b="1" dirty="0">
                <a:solidFill>
                  <a:srgbClr val="2C4390"/>
                </a:solidFill>
              </a:rPr>
              <a:t>Community building</a:t>
            </a:r>
            <a:r>
              <a:rPr lang="en-US" dirty="0"/>
              <a:t> to co-design the DESP to ensure that it responds to real user needs.</a:t>
            </a:r>
          </a:p>
          <a:p>
            <a:r>
              <a:rPr lang="en-US" dirty="0"/>
              <a:t>Develop &amp; maintain the </a:t>
            </a:r>
            <a:r>
              <a:rPr lang="en-US" b="1" dirty="0">
                <a:solidFill>
                  <a:srgbClr val="2C4390"/>
                </a:solidFill>
              </a:rPr>
              <a:t>Joint </a:t>
            </a:r>
            <a:r>
              <a:rPr lang="en-US" b="1" dirty="0" err="1">
                <a:solidFill>
                  <a:srgbClr val="2C4390"/>
                </a:solidFill>
              </a:rPr>
              <a:t>DestinE</a:t>
            </a:r>
            <a:r>
              <a:rPr lang="en-US" b="1" dirty="0">
                <a:solidFill>
                  <a:srgbClr val="2C4390"/>
                </a:solidFill>
              </a:rPr>
              <a:t> Website</a:t>
            </a:r>
            <a:endParaRPr lang="en-GB" b="1" dirty="0">
              <a:solidFill>
                <a:srgbClr val="2C4390"/>
              </a:solidFill>
            </a:endParaRPr>
          </a:p>
        </p:txBody>
      </p:sp>
      <p:sp>
        <p:nvSpPr>
          <p:cNvPr id="6" name="Text Placeholder 4">
            <a:extLst>
              <a:ext uri="{FF2B5EF4-FFF2-40B4-BE49-F238E27FC236}">
                <a16:creationId xmlns:a16="http://schemas.microsoft.com/office/drawing/2014/main" id="{A4D62120-04BC-5FE5-EA26-5AAB6B427CD2}"/>
              </a:ext>
            </a:extLst>
          </p:cNvPr>
          <p:cNvSpPr txBox="1">
            <a:spLocks/>
          </p:cNvSpPr>
          <p:nvPr/>
        </p:nvSpPr>
        <p:spPr>
          <a:xfrm>
            <a:off x="512514" y="1725977"/>
            <a:ext cx="5751929" cy="44876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Tx/>
              <a:buBlip>
                <a:blip r:embed="rId2"/>
              </a:buBlip>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Tx/>
              <a:buBlip>
                <a:blip r:embed="rId2"/>
              </a:buBlip>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Tx/>
              <a:buBlip>
                <a:blip r:embed="rId2"/>
              </a:buBlip>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Tx/>
              <a:buBlip>
                <a:blip r:embed="rId2"/>
              </a:buBlip>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Tx/>
              <a:buBlip>
                <a:blip r:embed="rId2"/>
              </a:buBlip>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Entrusted Entity</a:t>
            </a:r>
          </a:p>
          <a:p>
            <a:pPr marL="0" indent="0">
              <a:buNone/>
            </a:pPr>
            <a:endParaRPr lang="en-US" dirty="0"/>
          </a:p>
          <a:p>
            <a:r>
              <a:rPr lang="en-US" dirty="0"/>
              <a:t>Coordinator</a:t>
            </a:r>
          </a:p>
          <a:p>
            <a:endParaRPr lang="en-US" dirty="0"/>
          </a:p>
          <a:p>
            <a:r>
              <a:rPr lang="en-US" dirty="0"/>
              <a:t>Partners</a:t>
            </a:r>
          </a:p>
          <a:p>
            <a:endParaRPr lang="en-US" dirty="0"/>
          </a:p>
          <a:p>
            <a:r>
              <a:rPr lang="en-US" dirty="0"/>
              <a:t>Duration: Feb. 2023 – Jul. 2024</a:t>
            </a:r>
          </a:p>
          <a:p>
            <a:endParaRPr lang="en-GB" dirty="0"/>
          </a:p>
        </p:txBody>
      </p:sp>
      <p:pic>
        <p:nvPicPr>
          <p:cNvPr id="8" name="Picture 7">
            <a:extLst>
              <a:ext uri="{FF2B5EF4-FFF2-40B4-BE49-F238E27FC236}">
                <a16:creationId xmlns:a16="http://schemas.microsoft.com/office/drawing/2014/main" id="{8559C94B-775C-F6C6-152C-297FED3062E9}"/>
              </a:ext>
            </a:extLst>
          </p:cNvPr>
          <p:cNvPicPr>
            <a:picLocks noChangeAspect="1"/>
          </p:cNvPicPr>
          <p:nvPr/>
        </p:nvPicPr>
        <p:blipFill>
          <a:blip r:embed="rId3"/>
          <a:stretch>
            <a:fillRect/>
          </a:stretch>
        </p:blipFill>
        <p:spPr>
          <a:xfrm>
            <a:off x="2660401" y="3714556"/>
            <a:ext cx="3323305" cy="582131"/>
          </a:xfrm>
          <a:prstGeom prst="rect">
            <a:avLst/>
          </a:prstGeom>
        </p:spPr>
      </p:pic>
      <p:pic>
        <p:nvPicPr>
          <p:cNvPr id="12" name="Picture 11">
            <a:extLst>
              <a:ext uri="{FF2B5EF4-FFF2-40B4-BE49-F238E27FC236}">
                <a16:creationId xmlns:a16="http://schemas.microsoft.com/office/drawing/2014/main" id="{DD96E51B-2873-5956-64F2-D7487069C945}"/>
              </a:ext>
            </a:extLst>
          </p:cNvPr>
          <p:cNvPicPr>
            <a:picLocks noChangeAspect="1"/>
          </p:cNvPicPr>
          <p:nvPr/>
        </p:nvPicPr>
        <p:blipFill>
          <a:blip r:embed="rId4"/>
          <a:stretch>
            <a:fillRect/>
          </a:stretch>
        </p:blipFill>
        <p:spPr>
          <a:xfrm>
            <a:off x="3785160" y="1665368"/>
            <a:ext cx="1460665" cy="638218"/>
          </a:xfrm>
          <a:prstGeom prst="rect">
            <a:avLst/>
          </a:prstGeom>
        </p:spPr>
      </p:pic>
      <p:pic>
        <p:nvPicPr>
          <p:cNvPr id="9" name="Picture 8">
            <a:extLst>
              <a:ext uri="{FF2B5EF4-FFF2-40B4-BE49-F238E27FC236}">
                <a16:creationId xmlns:a16="http://schemas.microsoft.com/office/drawing/2014/main" id="{8263B4A9-F355-37DE-95AF-55DE6BABBA01}"/>
              </a:ext>
            </a:extLst>
          </p:cNvPr>
          <p:cNvPicPr>
            <a:picLocks noChangeAspect="1"/>
          </p:cNvPicPr>
          <p:nvPr/>
        </p:nvPicPr>
        <p:blipFill>
          <a:blip r:embed="rId5"/>
          <a:stretch>
            <a:fillRect/>
          </a:stretch>
        </p:blipFill>
        <p:spPr>
          <a:xfrm>
            <a:off x="3388478" y="2861988"/>
            <a:ext cx="2400300" cy="266700"/>
          </a:xfrm>
          <a:prstGeom prst="rect">
            <a:avLst/>
          </a:prstGeom>
        </p:spPr>
      </p:pic>
    </p:spTree>
    <p:extLst>
      <p:ext uri="{BB962C8B-B14F-4D97-AF65-F5344CB8AC3E}">
        <p14:creationId xmlns:p14="http://schemas.microsoft.com/office/powerpoint/2010/main" val="27941018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05C15F6-B6AA-875C-0162-047E258442FA}"/>
              </a:ext>
            </a:extLst>
          </p:cNvPr>
          <p:cNvSpPr>
            <a:spLocks noGrp="1"/>
          </p:cNvSpPr>
          <p:nvPr>
            <p:ph type="title"/>
          </p:nvPr>
        </p:nvSpPr>
        <p:spPr/>
        <p:txBody>
          <a:bodyPr/>
          <a:lstStyle/>
          <a:p>
            <a:r>
              <a:rPr lang="en-US" dirty="0"/>
              <a:t>Use Cases</a:t>
            </a:r>
            <a:endParaRPr lang="en-GB" dirty="0"/>
          </a:p>
        </p:txBody>
      </p:sp>
      <p:sp>
        <p:nvSpPr>
          <p:cNvPr id="4" name="Segnaposto piè di pagina 3">
            <a:extLst>
              <a:ext uri="{FF2B5EF4-FFF2-40B4-BE49-F238E27FC236}">
                <a16:creationId xmlns:a16="http://schemas.microsoft.com/office/drawing/2014/main" id="{4535AE08-8E90-8679-2479-7D22CC55305B}"/>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CDE9A37D-0BB6-EAEE-4FD9-D33C7A29E4F0}"/>
              </a:ext>
            </a:extLst>
          </p:cNvPr>
          <p:cNvSpPr>
            <a:spLocks noGrp="1"/>
          </p:cNvSpPr>
          <p:nvPr>
            <p:ph type="sldNum" sz="quarter" idx="12"/>
          </p:nvPr>
        </p:nvSpPr>
        <p:spPr/>
        <p:txBody>
          <a:bodyPr/>
          <a:lstStyle/>
          <a:p>
            <a:fld id="{2142E07A-D544-5D47-8EE2-FB691007F03E}" type="slidenum">
              <a:rPr lang="it-IT" smtClean="0"/>
              <a:t>3</a:t>
            </a:fld>
            <a:endParaRPr lang="it-IT"/>
          </a:p>
        </p:txBody>
      </p:sp>
      <p:graphicFrame>
        <p:nvGraphicFramePr>
          <p:cNvPr id="44" name="Diagram 43">
            <a:extLst>
              <a:ext uri="{FF2B5EF4-FFF2-40B4-BE49-F238E27FC236}">
                <a16:creationId xmlns:a16="http://schemas.microsoft.com/office/drawing/2014/main" id="{CD70641C-38D9-13B2-0C44-95FC3C2A3059}"/>
              </a:ext>
            </a:extLst>
          </p:cNvPr>
          <p:cNvGraphicFramePr/>
          <p:nvPr>
            <p:extLst>
              <p:ext uri="{D42A27DB-BD31-4B8C-83A1-F6EECF244321}">
                <p14:modId xmlns:p14="http://schemas.microsoft.com/office/powerpoint/2010/main" val="3264684147"/>
              </p:ext>
            </p:extLst>
          </p:nvPr>
        </p:nvGraphicFramePr>
        <p:xfrm>
          <a:off x="4398276" y="760019"/>
          <a:ext cx="7650429" cy="40304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5" name="Segnaposto contenuto 2">
            <a:extLst>
              <a:ext uri="{FF2B5EF4-FFF2-40B4-BE49-F238E27FC236}">
                <a16:creationId xmlns:a16="http://schemas.microsoft.com/office/drawing/2014/main" id="{FA1B7E15-0496-0548-79C4-9DDD23FF7F90}"/>
              </a:ext>
            </a:extLst>
          </p:cNvPr>
          <p:cNvSpPr txBox="1">
            <a:spLocks/>
          </p:cNvSpPr>
          <p:nvPr/>
        </p:nvSpPr>
        <p:spPr>
          <a:xfrm>
            <a:off x="285534" y="1086066"/>
            <a:ext cx="4020063" cy="5192480"/>
          </a:xfrm>
          <a:prstGeom prst="rect">
            <a:avLst/>
          </a:prstGeom>
        </p:spPr>
        <p:txBody>
          <a:bodyPr>
            <a:normAutofit fontScale="70000" lnSpcReduction="20000"/>
          </a:bodyPr>
          <a:lstStyle>
            <a:lvl1pPr marL="228600" indent="-228600" algn="l" defTabSz="914400" rtl="0" eaLnBrk="1" latinLnBrk="0" hangingPunct="1">
              <a:lnSpc>
                <a:spcPct val="90000"/>
              </a:lnSpc>
              <a:spcBef>
                <a:spcPts val="1000"/>
              </a:spcBef>
              <a:buFontTx/>
              <a:buBlip>
                <a:blip r:embed="rId7"/>
              </a:buBlip>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Tx/>
              <a:buBlip>
                <a:blip r:embed="rId7"/>
              </a:buBlip>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Tx/>
              <a:buBlip>
                <a:blip r:embed="rId7"/>
              </a:buBlip>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Tx/>
              <a:buBlip>
                <a:blip r:embed="rId7"/>
              </a:buBlip>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Tx/>
              <a:buBlip>
                <a:blip r:embed="rId7"/>
              </a:buBlip>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500" dirty="0"/>
              <a:t>Duration: max 1 year</a:t>
            </a:r>
          </a:p>
          <a:p>
            <a:pPr marL="0" indent="0">
              <a:buNone/>
            </a:pPr>
            <a:r>
              <a:rPr lang="en-GB" sz="2500" dirty="0"/>
              <a:t>Budget: max €500K per use case</a:t>
            </a:r>
            <a:endParaRPr lang="en-US" sz="2500" dirty="0"/>
          </a:p>
          <a:p>
            <a:pPr marL="0" indent="0">
              <a:buNone/>
            </a:pPr>
            <a:r>
              <a:rPr lang="en-US" sz="2500" b="1" u="sng" dirty="0"/>
              <a:t>Use Case Features</a:t>
            </a:r>
          </a:p>
          <a:p>
            <a:pPr>
              <a:buFont typeface="Arial" panose="020B0604020202020204" pitchFamily="34" charset="0"/>
              <a:buChar char="•"/>
            </a:pPr>
            <a:r>
              <a:rPr lang="en-US" sz="2500" dirty="0"/>
              <a:t>Demonstrate the value added by </a:t>
            </a:r>
            <a:r>
              <a:rPr lang="en-US" sz="2500" dirty="0" err="1"/>
              <a:t>DestinE</a:t>
            </a:r>
            <a:r>
              <a:rPr lang="en-US" sz="2500" dirty="0"/>
              <a:t>, and DESP in particular at  providing actionable information and decision support on themes linked to the Green Transition and Digital transformation </a:t>
            </a:r>
          </a:p>
          <a:p>
            <a:pPr>
              <a:buFont typeface="Arial" panose="020B0604020202020204" pitchFamily="34" charset="0"/>
              <a:buChar char="•"/>
            </a:pPr>
            <a:r>
              <a:rPr lang="en-US" sz="2500" dirty="0"/>
              <a:t>Make use of DestinE Platform and DestinE specific data</a:t>
            </a:r>
          </a:p>
          <a:p>
            <a:pPr>
              <a:buFont typeface="Arial" panose="020B0604020202020204" pitchFamily="34" charset="0"/>
              <a:buChar char="•"/>
            </a:pPr>
            <a:r>
              <a:rPr lang="en-GB" sz="2500" dirty="0"/>
              <a:t>Based on operational or pre-operational software </a:t>
            </a:r>
          </a:p>
          <a:p>
            <a:pPr>
              <a:buFont typeface="Arial" panose="020B0604020202020204" pitchFamily="34" charset="0"/>
              <a:buChar char="•"/>
            </a:pPr>
            <a:r>
              <a:rPr lang="en-GB" sz="2500" dirty="0"/>
              <a:t>No overlap with use cases already procured by other EE</a:t>
            </a:r>
          </a:p>
          <a:p>
            <a:pPr>
              <a:buFont typeface="Arial" panose="020B0604020202020204" pitchFamily="34" charset="0"/>
              <a:buChar char="•"/>
            </a:pPr>
            <a:r>
              <a:rPr lang="en-GB" sz="2500" dirty="0"/>
              <a:t>Support co-development and co-design from the relevant community</a:t>
            </a:r>
          </a:p>
          <a:p>
            <a:pPr>
              <a:buFont typeface="Arial" panose="020B0604020202020204" pitchFamily="34" charset="0"/>
              <a:buChar char="•"/>
            </a:pPr>
            <a:r>
              <a:rPr lang="en-GB" sz="2500" dirty="0"/>
              <a:t>End User(s) are part of the project consortium</a:t>
            </a:r>
            <a:endParaRPr lang="en-US" sz="2500" dirty="0"/>
          </a:p>
          <a:p>
            <a:pPr marL="0" indent="0">
              <a:buFontTx/>
              <a:buNone/>
            </a:pPr>
            <a:endParaRPr lang="it-IT" dirty="0"/>
          </a:p>
        </p:txBody>
      </p:sp>
      <p:sp>
        <p:nvSpPr>
          <p:cNvPr id="46" name="Title 1">
            <a:extLst>
              <a:ext uri="{FF2B5EF4-FFF2-40B4-BE49-F238E27FC236}">
                <a16:creationId xmlns:a16="http://schemas.microsoft.com/office/drawing/2014/main" id="{ACE9C7B3-F3E9-BD86-FA68-4DAE539403D3}"/>
              </a:ext>
            </a:extLst>
          </p:cNvPr>
          <p:cNvSpPr txBox="1">
            <a:spLocks/>
          </p:cNvSpPr>
          <p:nvPr/>
        </p:nvSpPr>
        <p:spPr>
          <a:xfrm>
            <a:off x="5551440" y="5043730"/>
            <a:ext cx="4906160" cy="6440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a:lstStyle>
          <a:p>
            <a:pPr algn="ctr"/>
            <a:r>
              <a:rPr lang="en-US" sz="2400" dirty="0"/>
              <a:t>R</a:t>
            </a:r>
            <a:r>
              <a:rPr lang="en-GB" sz="2400" dirty="0" err="1"/>
              <a:t>oadmap</a:t>
            </a:r>
            <a:endParaRPr lang="en-GB" sz="2400" dirty="0"/>
          </a:p>
        </p:txBody>
      </p:sp>
    </p:spTree>
    <p:extLst>
      <p:ext uri="{BB962C8B-B14F-4D97-AF65-F5344CB8AC3E}">
        <p14:creationId xmlns:p14="http://schemas.microsoft.com/office/powerpoint/2010/main" val="672111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657D6-3CEC-4032-650D-C3A50B994F4A}"/>
              </a:ext>
            </a:extLst>
          </p:cNvPr>
          <p:cNvSpPr>
            <a:spLocks noGrp="1"/>
          </p:cNvSpPr>
          <p:nvPr>
            <p:ph type="title"/>
          </p:nvPr>
        </p:nvSpPr>
        <p:spPr/>
        <p:txBody>
          <a:bodyPr>
            <a:normAutofit/>
          </a:bodyPr>
          <a:lstStyle/>
          <a:p>
            <a:r>
              <a:rPr lang="en-GB" sz="3200" dirty="0"/>
              <a:t>DestinE Platform Use Cases conceptual view</a:t>
            </a:r>
          </a:p>
        </p:txBody>
      </p:sp>
      <p:sp>
        <p:nvSpPr>
          <p:cNvPr id="4" name="Footer Placeholder 3">
            <a:extLst>
              <a:ext uri="{FF2B5EF4-FFF2-40B4-BE49-F238E27FC236}">
                <a16:creationId xmlns:a16="http://schemas.microsoft.com/office/drawing/2014/main" id="{27022850-934B-AC7C-35DF-F3DFDEF5E9E1}"/>
              </a:ext>
            </a:extLst>
          </p:cNvPr>
          <p:cNvSpPr>
            <a:spLocks noGrp="1"/>
          </p:cNvSpPr>
          <p:nvPr>
            <p:ph type="ftr" sz="quarter" idx="11"/>
          </p:nvPr>
        </p:nvSpPr>
        <p:spPr/>
        <p:txBody>
          <a:bodyPr/>
          <a:lstStyle/>
          <a:p>
            <a:endParaRPr lang="it-IT"/>
          </a:p>
        </p:txBody>
      </p:sp>
      <p:sp>
        <p:nvSpPr>
          <p:cNvPr id="5" name="Slide Number Placeholder 4">
            <a:extLst>
              <a:ext uri="{FF2B5EF4-FFF2-40B4-BE49-F238E27FC236}">
                <a16:creationId xmlns:a16="http://schemas.microsoft.com/office/drawing/2014/main" id="{C08AD55F-8913-DB0F-44E5-1B22B5636304}"/>
              </a:ext>
            </a:extLst>
          </p:cNvPr>
          <p:cNvSpPr>
            <a:spLocks noGrp="1"/>
          </p:cNvSpPr>
          <p:nvPr>
            <p:ph type="sldNum" sz="quarter" idx="12"/>
          </p:nvPr>
        </p:nvSpPr>
        <p:spPr/>
        <p:txBody>
          <a:bodyPr/>
          <a:lstStyle/>
          <a:p>
            <a:fld id="{2142E07A-D544-5D47-8EE2-FB691007F03E}" type="slidenum">
              <a:rPr lang="it-IT" smtClean="0"/>
              <a:t>4</a:t>
            </a:fld>
            <a:endParaRPr lang="it-IT"/>
          </a:p>
        </p:txBody>
      </p:sp>
      <p:pic>
        <p:nvPicPr>
          <p:cNvPr id="9" name="Picture 8">
            <a:extLst>
              <a:ext uri="{FF2B5EF4-FFF2-40B4-BE49-F238E27FC236}">
                <a16:creationId xmlns:a16="http://schemas.microsoft.com/office/drawing/2014/main" id="{62F5CEB0-2F4A-A4CE-5E5E-DF0E2D6983B4}"/>
              </a:ext>
            </a:extLst>
          </p:cNvPr>
          <p:cNvPicPr>
            <a:picLocks noChangeAspect="1"/>
          </p:cNvPicPr>
          <p:nvPr/>
        </p:nvPicPr>
        <p:blipFill rotWithShape="1">
          <a:blip r:embed="rId2"/>
          <a:srcRect l="3640" r="2110" b="4855"/>
          <a:stretch/>
        </p:blipFill>
        <p:spPr>
          <a:xfrm>
            <a:off x="904713" y="1190846"/>
            <a:ext cx="2213582" cy="1488560"/>
          </a:xfrm>
          <a:prstGeom prst="rect">
            <a:avLst/>
          </a:prstGeom>
        </p:spPr>
      </p:pic>
      <p:pic>
        <p:nvPicPr>
          <p:cNvPr id="1028" name="Picture 4" descr="Free Dashboard Concept Slide">
            <a:extLst>
              <a:ext uri="{FF2B5EF4-FFF2-40B4-BE49-F238E27FC236}">
                <a16:creationId xmlns:a16="http://schemas.microsoft.com/office/drawing/2014/main" id="{D0362FAC-3299-CF10-A123-48E3C04CDE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83" t="6001" r="5111" b="10949"/>
          <a:stretch/>
        </p:blipFill>
        <p:spPr bwMode="auto">
          <a:xfrm>
            <a:off x="8653510" y="1343246"/>
            <a:ext cx="2397761" cy="1236249"/>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27">
            <a:extLst>
              <a:ext uri="{FF2B5EF4-FFF2-40B4-BE49-F238E27FC236}">
                <a16:creationId xmlns:a16="http://schemas.microsoft.com/office/drawing/2014/main" id="{EC95119B-1353-8205-7ADC-C913973B7BD1}"/>
              </a:ext>
            </a:extLst>
          </p:cNvPr>
          <p:cNvSpPr txBox="1"/>
          <p:nvPr/>
        </p:nvSpPr>
        <p:spPr>
          <a:xfrm>
            <a:off x="8941441" y="945066"/>
            <a:ext cx="2032992" cy="369332"/>
          </a:xfrm>
          <a:prstGeom prst="rect">
            <a:avLst/>
          </a:prstGeom>
          <a:noFill/>
        </p:spPr>
        <p:txBody>
          <a:bodyPr wrap="none" rtlCol="0">
            <a:spAutoFit/>
          </a:bodyPr>
          <a:lstStyle/>
          <a:p>
            <a:r>
              <a:rPr lang="en-GB" dirty="0"/>
              <a:t>Federated Use Case</a:t>
            </a:r>
          </a:p>
        </p:txBody>
      </p:sp>
      <p:sp>
        <p:nvSpPr>
          <p:cNvPr id="29" name="TextBox 28">
            <a:extLst>
              <a:ext uri="{FF2B5EF4-FFF2-40B4-BE49-F238E27FC236}">
                <a16:creationId xmlns:a16="http://schemas.microsoft.com/office/drawing/2014/main" id="{01BBD17D-9582-BFD2-B551-3B1B5788A6DC}"/>
              </a:ext>
            </a:extLst>
          </p:cNvPr>
          <p:cNvSpPr txBox="1"/>
          <p:nvPr/>
        </p:nvSpPr>
        <p:spPr>
          <a:xfrm>
            <a:off x="926153" y="845963"/>
            <a:ext cx="2032992" cy="369332"/>
          </a:xfrm>
          <a:prstGeom prst="rect">
            <a:avLst/>
          </a:prstGeom>
          <a:noFill/>
        </p:spPr>
        <p:txBody>
          <a:bodyPr wrap="none" rtlCol="0">
            <a:spAutoFit/>
          </a:bodyPr>
          <a:lstStyle/>
          <a:p>
            <a:r>
              <a:rPr lang="en-GB" dirty="0"/>
              <a:t>Federated Use Case</a:t>
            </a:r>
          </a:p>
        </p:txBody>
      </p:sp>
      <p:pic>
        <p:nvPicPr>
          <p:cNvPr id="13" name="Picture 12">
            <a:extLst>
              <a:ext uri="{FF2B5EF4-FFF2-40B4-BE49-F238E27FC236}">
                <a16:creationId xmlns:a16="http://schemas.microsoft.com/office/drawing/2014/main" id="{930022AD-8226-FE73-2B1D-1AD0C773E750}"/>
              </a:ext>
            </a:extLst>
          </p:cNvPr>
          <p:cNvPicPr>
            <a:picLocks noChangeAspect="1"/>
          </p:cNvPicPr>
          <p:nvPr/>
        </p:nvPicPr>
        <p:blipFill>
          <a:blip r:embed="rId4"/>
          <a:stretch>
            <a:fillRect/>
          </a:stretch>
        </p:blipFill>
        <p:spPr>
          <a:xfrm>
            <a:off x="755516" y="3271528"/>
            <a:ext cx="2353856" cy="2980887"/>
          </a:xfrm>
          <a:prstGeom prst="rect">
            <a:avLst/>
          </a:prstGeom>
        </p:spPr>
      </p:pic>
      <p:pic>
        <p:nvPicPr>
          <p:cNvPr id="15" name="Picture 14">
            <a:extLst>
              <a:ext uri="{FF2B5EF4-FFF2-40B4-BE49-F238E27FC236}">
                <a16:creationId xmlns:a16="http://schemas.microsoft.com/office/drawing/2014/main" id="{24DD748C-6A14-D04E-E3B0-4CE0633321C9}"/>
              </a:ext>
            </a:extLst>
          </p:cNvPr>
          <p:cNvPicPr>
            <a:picLocks noChangeAspect="1"/>
          </p:cNvPicPr>
          <p:nvPr/>
        </p:nvPicPr>
        <p:blipFill>
          <a:blip r:embed="rId5"/>
          <a:stretch>
            <a:fillRect/>
          </a:stretch>
        </p:blipFill>
        <p:spPr>
          <a:xfrm>
            <a:off x="8648560" y="3006524"/>
            <a:ext cx="2510057" cy="3273986"/>
          </a:xfrm>
          <a:prstGeom prst="rect">
            <a:avLst/>
          </a:prstGeom>
        </p:spPr>
      </p:pic>
      <p:grpSp>
        <p:nvGrpSpPr>
          <p:cNvPr id="36" name="Group 35">
            <a:extLst>
              <a:ext uri="{FF2B5EF4-FFF2-40B4-BE49-F238E27FC236}">
                <a16:creationId xmlns:a16="http://schemas.microsoft.com/office/drawing/2014/main" id="{B90D7E01-7DCB-33C2-B1D9-C61C95367511}"/>
              </a:ext>
            </a:extLst>
          </p:cNvPr>
          <p:cNvGrpSpPr/>
          <p:nvPr/>
        </p:nvGrpSpPr>
        <p:grpSpPr>
          <a:xfrm>
            <a:off x="4598922" y="1088461"/>
            <a:ext cx="2536870" cy="3252396"/>
            <a:chOff x="4566899" y="1752517"/>
            <a:chExt cx="2536870" cy="3252396"/>
          </a:xfrm>
        </p:grpSpPr>
        <p:pic>
          <p:nvPicPr>
            <p:cNvPr id="21" name="Picture 20">
              <a:extLst>
                <a:ext uri="{FF2B5EF4-FFF2-40B4-BE49-F238E27FC236}">
                  <a16:creationId xmlns:a16="http://schemas.microsoft.com/office/drawing/2014/main" id="{785F3F4C-78A7-F6D6-FDC7-B25567026CBA}"/>
                </a:ext>
              </a:extLst>
            </p:cNvPr>
            <p:cNvPicPr>
              <a:picLocks noChangeAspect="1"/>
            </p:cNvPicPr>
            <p:nvPr/>
          </p:nvPicPr>
          <p:blipFill>
            <a:blip r:embed="rId6"/>
            <a:stretch>
              <a:fillRect/>
            </a:stretch>
          </p:blipFill>
          <p:spPr>
            <a:xfrm>
              <a:off x="4566900" y="1752517"/>
              <a:ext cx="2536869" cy="3252396"/>
            </a:xfrm>
            <a:prstGeom prst="rect">
              <a:avLst/>
            </a:prstGeom>
          </p:spPr>
        </p:pic>
        <p:pic>
          <p:nvPicPr>
            <p:cNvPr id="8" name="Picture 7">
              <a:extLst>
                <a:ext uri="{FF2B5EF4-FFF2-40B4-BE49-F238E27FC236}">
                  <a16:creationId xmlns:a16="http://schemas.microsoft.com/office/drawing/2014/main" id="{24886591-2DAE-67EA-8A57-B6972B40C3AA}"/>
                </a:ext>
              </a:extLst>
            </p:cNvPr>
            <p:cNvPicPr>
              <a:picLocks noChangeAspect="1"/>
            </p:cNvPicPr>
            <p:nvPr/>
          </p:nvPicPr>
          <p:blipFill>
            <a:blip r:embed="rId7"/>
            <a:stretch>
              <a:fillRect/>
            </a:stretch>
          </p:blipFill>
          <p:spPr>
            <a:xfrm>
              <a:off x="4566899" y="3838795"/>
              <a:ext cx="2536869" cy="705520"/>
            </a:xfrm>
            <a:prstGeom prst="rect">
              <a:avLst/>
            </a:prstGeom>
          </p:spPr>
        </p:pic>
      </p:grpSp>
      <p:pic>
        <p:nvPicPr>
          <p:cNvPr id="1026" name="Picture 2" descr="106,700+ Dashboard Stock Photos, Pictures &amp; Royalty-Free ...">
            <a:extLst>
              <a:ext uri="{FF2B5EF4-FFF2-40B4-BE49-F238E27FC236}">
                <a16:creationId xmlns:a16="http://schemas.microsoft.com/office/drawing/2014/main" id="{6C9B533C-EAE7-D617-9960-3A5A2CDF987E}"/>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8279" t="9509" r="8906" b="14264"/>
          <a:stretch/>
        </p:blipFill>
        <p:spPr bwMode="auto">
          <a:xfrm>
            <a:off x="4783374" y="4196571"/>
            <a:ext cx="2140640" cy="1325563"/>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D5D72EEF-6542-6BB1-3EAE-BDA76C5F2D7B}"/>
              </a:ext>
            </a:extLst>
          </p:cNvPr>
          <p:cNvSpPr txBox="1"/>
          <p:nvPr/>
        </p:nvSpPr>
        <p:spPr>
          <a:xfrm>
            <a:off x="5113191" y="4726677"/>
            <a:ext cx="1480342" cy="369332"/>
          </a:xfrm>
          <a:prstGeom prst="rect">
            <a:avLst/>
          </a:prstGeom>
          <a:noFill/>
        </p:spPr>
        <p:txBody>
          <a:bodyPr wrap="none" rtlCol="0">
            <a:spAutoFit/>
          </a:bodyPr>
          <a:lstStyle/>
          <a:p>
            <a:r>
              <a:rPr lang="en-GB" dirty="0"/>
              <a:t>Integrated UC</a:t>
            </a:r>
          </a:p>
        </p:txBody>
      </p:sp>
      <p:sp>
        <p:nvSpPr>
          <p:cNvPr id="37" name="Arrow: Striped Right 36">
            <a:extLst>
              <a:ext uri="{FF2B5EF4-FFF2-40B4-BE49-F238E27FC236}">
                <a16:creationId xmlns:a16="http://schemas.microsoft.com/office/drawing/2014/main" id="{C87189D2-5B20-DCF4-BD3A-657540BB604A}"/>
              </a:ext>
            </a:extLst>
          </p:cNvPr>
          <p:cNvSpPr/>
          <p:nvPr/>
        </p:nvSpPr>
        <p:spPr>
          <a:xfrm>
            <a:off x="3151011" y="1453008"/>
            <a:ext cx="1378106" cy="1014973"/>
          </a:xfrm>
          <a:prstGeom prst="strip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Arrow: Striped Right 37">
            <a:extLst>
              <a:ext uri="{FF2B5EF4-FFF2-40B4-BE49-F238E27FC236}">
                <a16:creationId xmlns:a16="http://schemas.microsoft.com/office/drawing/2014/main" id="{F8D31F0C-7351-1A10-1E78-49B1122A7C8C}"/>
              </a:ext>
            </a:extLst>
          </p:cNvPr>
          <p:cNvSpPr/>
          <p:nvPr/>
        </p:nvSpPr>
        <p:spPr>
          <a:xfrm rot="10800000">
            <a:off x="7205598" y="1495467"/>
            <a:ext cx="1378106" cy="1014973"/>
          </a:xfrm>
          <a:prstGeom prst="strip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Arrow: Striped Right 38">
            <a:extLst>
              <a:ext uri="{FF2B5EF4-FFF2-40B4-BE49-F238E27FC236}">
                <a16:creationId xmlns:a16="http://schemas.microsoft.com/office/drawing/2014/main" id="{CECD8DF4-43A4-75D5-6C60-DC8EAB94B0D0}"/>
              </a:ext>
            </a:extLst>
          </p:cNvPr>
          <p:cNvSpPr/>
          <p:nvPr/>
        </p:nvSpPr>
        <p:spPr>
          <a:xfrm rot="19857738">
            <a:off x="3210651" y="3452830"/>
            <a:ext cx="1378106" cy="1014973"/>
          </a:xfrm>
          <a:prstGeom prst="strip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Arrow: Striped Right 39">
            <a:extLst>
              <a:ext uri="{FF2B5EF4-FFF2-40B4-BE49-F238E27FC236}">
                <a16:creationId xmlns:a16="http://schemas.microsoft.com/office/drawing/2014/main" id="{CBF02462-F7EE-FF4F-BBB7-8B1EE930424D}"/>
              </a:ext>
            </a:extLst>
          </p:cNvPr>
          <p:cNvSpPr/>
          <p:nvPr/>
        </p:nvSpPr>
        <p:spPr>
          <a:xfrm rot="12706307">
            <a:off x="7095987" y="3543405"/>
            <a:ext cx="1378106" cy="1014973"/>
          </a:xfrm>
          <a:prstGeom prst="strip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Arrow: Striped Right 40">
            <a:extLst>
              <a:ext uri="{FF2B5EF4-FFF2-40B4-BE49-F238E27FC236}">
                <a16:creationId xmlns:a16="http://schemas.microsoft.com/office/drawing/2014/main" id="{45ED8243-6C30-608A-51F3-60F96F0595AD}"/>
              </a:ext>
            </a:extLst>
          </p:cNvPr>
          <p:cNvSpPr/>
          <p:nvPr/>
        </p:nvSpPr>
        <p:spPr>
          <a:xfrm>
            <a:off x="3164753" y="5451173"/>
            <a:ext cx="5377218" cy="1014973"/>
          </a:xfrm>
          <a:prstGeom prst="strip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842601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F16C7-CD83-DD2D-1BAF-C09699029C98}"/>
              </a:ext>
            </a:extLst>
          </p:cNvPr>
          <p:cNvSpPr>
            <a:spLocks noGrp="1"/>
          </p:cNvSpPr>
          <p:nvPr>
            <p:ph type="title"/>
          </p:nvPr>
        </p:nvSpPr>
        <p:spPr/>
        <p:txBody>
          <a:bodyPr/>
          <a:lstStyle/>
          <a:p>
            <a:r>
              <a:rPr lang="en-US" dirty="0"/>
              <a:t>Joint Website</a:t>
            </a:r>
            <a:endParaRPr lang="en-GB" dirty="0"/>
          </a:p>
        </p:txBody>
      </p:sp>
      <p:sp>
        <p:nvSpPr>
          <p:cNvPr id="3" name="Footer Placeholder 2">
            <a:extLst>
              <a:ext uri="{FF2B5EF4-FFF2-40B4-BE49-F238E27FC236}">
                <a16:creationId xmlns:a16="http://schemas.microsoft.com/office/drawing/2014/main" id="{92927AE3-B7CD-422B-574C-05D4FA0F7DBE}"/>
              </a:ext>
            </a:extLst>
          </p:cNvPr>
          <p:cNvSpPr>
            <a:spLocks noGrp="1"/>
          </p:cNvSpPr>
          <p:nvPr>
            <p:ph type="ftr" sz="quarter" idx="11"/>
          </p:nvPr>
        </p:nvSpPr>
        <p:spPr/>
        <p:txBody>
          <a:bodyPr/>
          <a:lstStyle/>
          <a:p>
            <a:endParaRPr lang="it-IT"/>
          </a:p>
        </p:txBody>
      </p:sp>
      <p:sp>
        <p:nvSpPr>
          <p:cNvPr id="4" name="Slide Number Placeholder 3">
            <a:extLst>
              <a:ext uri="{FF2B5EF4-FFF2-40B4-BE49-F238E27FC236}">
                <a16:creationId xmlns:a16="http://schemas.microsoft.com/office/drawing/2014/main" id="{CF3FD79D-2C19-1980-B6C8-6A9B7DD2B8AD}"/>
              </a:ext>
            </a:extLst>
          </p:cNvPr>
          <p:cNvSpPr>
            <a:spLocks noGrp="1"/>
          </p:cNvSpPr>
          <p:nvPr>
            <p:ph type="sldNum" sz="quarter" idx="12"/>
          </p:nvPr>
        </p:nvSpPr>
        <p:spPr/>
        <p:txBody>
          <a:bodyPr/>
          <a:lstStyle/>
          <a:p>
            <a:fld id="{2142E07A-D544-5D47-8EE2-FB691007F03E}" type="slidenum">
              <a:rPr lang="it-IT" smtClean="0"/>
              <a:t>5</a:t>
            </a:fld>
            <a:endParaRPr lang="it-IT"/>
          </a:p>
        </p:txBody>
      </p:sp>
      <p:sp>
        <p:nvSpPr>
          <p:cNvPr id="5" name="Text Placeholder 4">
            <a:extLst>
              <a:ext uri="{FF2B5EF4-FFF2-40B4-BE49-F238E27FC236}">
                <a16:creationId xmlns:a16="http://schemas.microsoft.com/office/drawing/2014/main" id="{A154AA5C-39B4-F995-9861-06637D97AA07}"/>
              </a:ext>
            </a:extLst>
          </p:cNvPr>
          <p:cNvSpPr txBox="1">
            <a:spLocks/>
          </p:cNvSpPr>
          <p:nvPr/>
        </p:nvSpPr>
        <p:spPr>
          <a:xfrm>
            <a:off x="231776" y="1074821"/>
            <a:ext cx="3634372" cy="5138772"/>
          </a:xfrm>
          <a:prstGeom prst="rect">
            <a:avLst/>
          </a:prstGeom>
        </p:spPr>
        <p:txBody>
          <a:bodyPr/>
          <a:lstStyle>
            <a:lvl1pPr marL="228600" indent="-228600" algn="l" defTabSz="914400" rtl="0" eaLnBrk="1" latinLnBrk="0" hangingPunct="1">
              <a:lnSpc>
                <a:spcPct val="90000"/>
              </a:lnSpc>
              <a:spcBef>
                <a:spcPts val="1000"/>
              </a:spcBef>
              <a:buFontTx/>
              <a:buBlip>
                <a:blip r:embed="rId2"/>
              </a:buBlip>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Tx/>
              <a:buBlip>
                <a:blip r:embed="rId2"/>
              </a:buBlip>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Tx/>
              <a:buBlip>
                <a:blip r:embed="rId2"/>
              </a:buBlip>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Tx/>
              <a:buBlip>
                <a:blip r:embed="rId2"/>
              </a:buBlip>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Tx/>
              <a:buBlip>
                <a:blip r:embed="rId2"/>
              </a:buBlip>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3 Entrusted Entities implementing the Destination Earth initiative and the European Commission have agreed to evolve what would have been the </a:t>
            </a:r>
            <a:r>
              <a:rPr lang="en-US" sz="1800" dirty="0" err="1"/>
              <a:t>DestinE</a:t>
            </a:r>
            <a:r>
              <a:rPr lang="en-US" sz="1800" dirty="0"/>
              <a:t> Community Portal into the </a:t>
            </a:r>
            <a:r>
              <a:rPr lang="en-US" sz="1800" dirty="0" err="1"/>
              <a:t>DestinE</a:t>
            </a:r>
            <a:r>
              <a:rPr lang="en-US" sz="1800" dirty="0"/>
              <a:t> Joint Website.</a:t>
            </a:r>
          </a:p>
          <a:p>
            <a:r>
              <a:rPr lang="en-US" sz="1800" dirty="0"/>
              <a:t>The website aims to be a gathering point and inform audiences interested in </a:t>
            </a:r>
            <a:r>
              <a:rPr lang="en-US" sz="1800" dirty="0" err="1"/>
              <a:t>DestinE</a:t>
            </a:r>
            <a:r>
              <a:rPr lang="en-US" sz="1800" dirty="0"/>
              <a:t> on the latest developments and co-development opportunities. </a:t>
            </a:r>
          </a:p>
          <a:p>
            <a:r>
              <a:rPr lang="en-US" sz="1800" dirty="0"/>
              <a:t>The DestinE Joint Website has an editorial board made up of representatives of the entities and the EC and is implemented by resources from the ESA DestinE Platform Use Cases project (RHEA, Trust-IT, and AUTh).</a:t>
            </a:r>
          </a:p>
        </p:txBody>
      </p:sp>
      <p:pic>
        <p:nvPicPr>
          <p:cNvPr id="8" name="Picture 7">
            <a:extLst>
              <a:ext uri="{FF2B5EF4-FFF2-40B4-BE49-F238E27FC236}">
                <a16:creationId xmlns:a16="http://schemas.microsoft.com/office/drawing/2014/main" id="{F63F9449-819F-F6F6-F636-02C3D6770241}"/>
              </a:ext>
            </a:extLst>
          </p:cNvPr>
          <p:cNvPicPr>
            <a:picLocks noChangeAspect="1"/>
          </p:cNvPicPr>
          <p:nvPr/>
        </p:nvPicPr>
        <p:blipFill>
          <a:blip r:embed="rId3"/>
          <a:stretch>
            <a:fillRect/>
          </a:stretch>
        </p:blipFill>
        <p:spPr>
          <a:xfrm>
            <a:off x="4164382" y="856637"/>
            <a:ext cx="7770889" cy="3257090"/>
          </a:xfrm>
          <a:prstGeom prst="rect">
            <a:avLst/>
          </a:prstGeom>
        </p:spPr>
      </p:pic>
      <p:sp>
        <p:nvSpPr>
          <p:cNvPr id="9" name="Title 1">
            <a:extLst>
              <a:ext uri="{FF2B5EF4-FFF2-40B4-BE49-F238E27FC236}">
                <a16:creationId xmlns:a16="http://schemas.microsoft.com/office/drawing/2014/main" id="{F4DC7919-F4AB-6530-E896-87261211F73D}"/>
              </a:ext>
            </a:extLst>
          </p:cNvPr>
          <p:cNvSpPr txBox="1">
            <a:spLocks/>
          </p:cNvSpPr>
          <p:nvPr/>
        </p:nvSpPr>
        <p:spPr>
          <a:xfrm>
            <a:off x="5551440" y="4084675"/>
            <a:ext cx="4906160" cy="644083"/>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a:lstStyle>
          <a:p>
            <a:pPr algn="ctr"/>
            <a:r>
              <a:rPr lang="en-US" sz="2400" b="1" dirty="0"/>
              <a:t>www.destination-earth.eu</a:t>
            </a:r>
            <a:endParaRPr lang="en-GB" sz="2400" b="1" dirty="0"/>
          </a:p>
        </p:txBody>
      </p:sp>
      <p:sp>
        <p:nvSpPr>
          <p:cNvPr id="10" name="Text Placeholder 4">
            <a:extLst>
              <a:ext uri="{FF2B5EF4-FFF2-40B4-BE49-F238E27FC236}">
                <a16:creationId xmlns:a16="http://schemas.microsoft.com/office/drawing/2014/main" id="{15692539-B1D4-0C48-2660-D9E8823ED6E4}"/>
              </a:ext>
            </a:extLst>
          </p:cNvPr>
          <p:cNvSpPr txBox="1">
            <a:spLocks/>
          </p:cNvSpPr>
          <p:nvPr/>
        </p:nvSpPr>
        <p:spPr>
          <a:xfrm>
            <a:off x="4004889" y="4571085"/>
            <a:ext cx="8089877" cy="1524916"/>
          </a:xfrm>
          <a:prstGeom prst="rect">
            <a:avLst/>
          </a:prstGeom>
        </p:spPr>
        <p:txBody>
          <a:bodyPr numCol="2"/>
          <a:lstStyle>
            <a:lvl1pPr marL="228600" indent="-228600" algn="l" defTabSz="914400" rtl="0" eaLnBrk="1" latinLnBrk="0" hangingPunct="1">
              <a:lnSpc>
                <a:spcPct val="90000"/>
              </a:lnSpc>
              <a:spcBef>
                <a:spcPts val="1000"/>
              </a:spcBef>
              <a:buFontTx/>
              <a:buBlip>
                <a:blip r:embed="rId2"/>
              </a:buBlip>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Tx/>
              <a:buBlip>
                <a:blip r:embed="rId2"/>
              </a:buBlip>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Tx/>
              <a:buBlip>
                <a:blip r:embed="rId2"/>
              </a:buBlip>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Tx/>
              <a:buBlip>
                <a:blip r:embed="rId2"/>
              </a:buBlip>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Tx/>
              <a:buBlip>
                <a:blip r:embed="rId2"/>
              </a:buBlip>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News</a:t>
            </a:r>
          </a:p>
          <a:p>
            <a:r>
              <a:rPr lang="en-US" sz="1800" dirty="0"/>
              <a:t>Events incl. </a:t>
            </a:r>
            <a:r>
              <a:rPr lang="en-US" sz="1800" dirty="0" err="1"/>
              <a:t>DestinE</a:t>
            </a:r>
            <a:r>
              <a:rPr lang="en-US" sz="1800" dirty="0"/>
              <a:t> User </a:t>
            </a:r>
            <a:r>
              <a:rPr lang="en-US" sz="1800" dirty="0" err="1"/>
              <a:t>eXchanges</a:t>
            </a:r>
            <a:endParaRPr lang="en-US" sz="1800" dirty="0"/>
          </a:p>
          <a:p>
            <a:r>
              <a:rPr lang="en-US" sz="1800" dirty="0" err="1"/>
              <a:t>DestinE</a:t>
            </a:r>
            <a:r>
              <a:rPr lang="en-US" sz="1800" dirty="0"/>
              <a:t> Journal (insider interviews)</a:t>
            </a:r>
          </a:p>
          <a:p>
            <a:r>
              <a:rPr lang="en-US" sz="1800" dirty="0"/>
              <a:t>Procurement</a:t>
            </a:r>
          </a:p>
          <a:p>
            <a:r>
              <a:rPr lang="en-US" sz="1800" dirty="0"/>
              <a:t>Use cases</a:t>
            </a:r>
          </a:p>
          <a:p>
            <a:r>
              <a:rPr lang="en-US" sz="1800" dirty="0"/>
              <a:t>Community</a:t>
            </a:r>
          </a:p>
          <a:p>
            <a:r>
              <a:rPr lang="en-US" sz="1800" dirty="0"/>
              <a:t>DestinE Platform user access point</a:t>
            </a:r>
          </a:p>
          <a:p>
            <a:r>
              <a:rPr lang="en-US" sz="1800" dirty="0"/>
              <a:t>Related pan-EU &amp; national initiatives</a:t>
            </a:r>
          </a:p>
          <a:p>
            <a:endParaRPr lang="en-US" sz="1800" dirty="0"/>
          </a:p>
        </p:txBody>
      </p:sp>
    </p:spTree>
    <p:extLst>
      <p:ext uri="{BB962C8B-B14F-4D97-AF65-F5344CB8AC3E}">
        <p14:creationId xmlns:p14="http://schemas.microsoft.com/office/powerpoint/2010/main" val="3723736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FAC7C-45DC-266B-F5B9-14E4D2C77184}"/>
              </a:ext>
            </a:extLst>
          </p:cNvPr>
          <p:cNvSpPr>
            <a:spLocks noGrp="1"/>
          </p:cNvSpPr>
          <p:nvPr>
            <p:ph type="title"/>
          </p:nvPr>
        </p:nvSpPr>
        <p:spPr/>
        <p:txBody>
          <a:bodyPr/>
          <a:lstStyle/>
          <a:p>
            <a:r>
              <a:rPr lang="en-US" dirty="0" err="1"/>
              <a:t>DestinE</a:t>
            </a:r>
            <a:r>
              <a:rPr lang="en-US" dirty="0"/>
              <a:t> Community Building</a:t>
            </a:r>
            <a:endParaRPr lang="en-GB" dirty="0"/>
          </a:p>
        </p:txBody>
      </p:sp>
      <p:sp>
        <p:nvSpPr>
          <p:cNvPr id="3" name="Footer Placeholder 2">
            <a:extLst>
              <a:ext uri="{FF2B5EF4-FFF2-40B4-BE49-F238E27FC236}">
                <a16:creationId xmlns:a16="http://schemas.microsoft.com/office/drawing/2014/main" id="{CE923E5E-DF79-90AC-3356-64D4D8707E70}"/>
              </a:ext>
            </a:extLst>
          </p:cNvPr>
          <p:cNvSpPr>
            <a:spLocks noGrp="1"/>
          </p:cNvSpPr>
          <p:nvPr>
            <p:ph type="ftr" sz="quarter" idx="11"/>
          </p:nvPr>
        </p:nvSpPr>
        <p:spPr/>
        <p:txBody>
          <a:bodyPr/>
          <a:lstStyle/>
          <a:p>
            <a:endParaRPr lang="it-IT"/>
          </a:p>
        </p:txBody>
      </p:sp>
      <p:sp>
        <p:nvSpPr>
          <p:cNvPr id="4" name="Slide Number Placeholder 3">
            <a:extLst>
              <a:ext uri="{FF2B5EF4-FFF2-40B4-BE49-F238E27FC236}">
                <a16:creationId xmlns:a16="http://schemas.microsoft.com/office/drawing/2014/main" id="{51C8F29A-5AAE-AA81-CC78-B3798215854E}"/>
              </a:ext>
            </a:extLst>
          </p:cNvPr>
          <p:cNvSpPr>
            <a:spLocks noGrp="1"/>
          </p:cNvSpPr>
          <p:nvPr>
            <p:ph type="sldNum" sz="quarter" idx="12"/>
          </p:nvPr>
        </p:nvSpPr>
        <p:spPr/>
        <p:txBody>
          <a:bodyPr/>
          <a:lstStyle/>
          <a:p>
            <a:fld id="{2142E07A-D544-5D47-8EE2-FB691007F03E}" type="slidenum">
              <a:rPr lang="it-IT" smtClean="0"/>
              <a:t>6</a:t>
            </a:fld>
            <a:endParaRPr lang="it-IT"/>
          </a:p>
        </p:txBody>
      </p:sp>
      <p:sp>
        <p:nvSpPr>
          <p:cNvPr id="5" name="Text Placeholder 4">
            <a:extLst>
              <a:ext uri="{FF2B5EF4-FFF2-40B4-BE49-F238E27FC236}">
                <a16:creationId xmlns:a16="http://schemas.microsoft.com/office/drawing/2014/main" id="{2EA6A5FF-B412-C488-9CB0-7AB11D904003}"/>
              </a:ext>
            </a:extLst>
          </p:cNvPr>
          <p:cNvSpPr>
            <a:spLocks noGrp="1"/>
          </p:cNvSpPr>
          <p:nvPr>
            <p:ph type="body" sz="quarter" idx="13"/>
          </p:nvPr>
        </p:nvSpPr>
        <p:spPr>
          <a:xfrm>
            <a:off x="231776" y="1800343"/>
            <a:ext cx="5206498" cy="4413250"/>
          </a:xfrm>
        </p:spPr>
        <p:txBody>
          <a:bodyPr>
            <a:normAutofit fontScale="92500" lnSpcReduction="10000"/>
          </a:bodyPr>
          <a:lstStyle/>
          <a:p>
            <a:r>
              <a:rPr lang="en-US" dirty="0"/>
              <a:t>DEUC will undertake community building activities for </a:t>
            </a:r>
            <a:r>
              <a:rPr lang="en-US" dirty="0" err="1"/>
              <a:t>DestinE</a:t>
            </a:r>
            <a:r>
              <a:rPr lang="en-US" dirty="0"/>
              <a:t>. </a:t>
            </a:r>
          </a:p>
          <a:p>
            <a:r>
              <a:rPr lang="en-US" dirty="0"/>
              <a:t>Vision: Build a community that will guide the development and sustainability of </a:t>
            </a:r>
            <a:r>
              <a:rPr lang="en-US" dirty="0" err="1"/>
              <a:t>DestinE</a:t>
            </a:r>
            <a:r>
              <a:rPr lang="en-US" dirty="0"/>
              <a:t>. </a:t>
            </a:r>
          </a:p>
          <a:p>
            <a:r>
              <a:rPr lang="en-US" dirty="0"/>
              <a:t>DEUC foresees continuous interactions amongst users, developers, stakeholders and partners to develop, enhance and improve </a:t>
            </a:r>
            <a:r>
              <a:rPr lang="en-US" dirty="0" err="1"/>
              <a:t>DestinE</a:t>
            </a:r>
            <a:r>
              <a:rPr lang="en-US" dirty="0"/>
              <a:t> capabilities and establish cross-sectorial collaboration.</a:t>
            </a:r>
          </a:p>
        </p:txBody>
      </p:sp>
      <p:graphicFrame>
        <p:nvGraphicFramePr>
          <p:cNvPr id="7" name="Diagram 6">
            <a:extLst>
              <a:ext uri="{FF2B5EF4-FFF2-40B4-BE49-F238E27FC236}">
                <a16:creationId xmlns:a16="http://schemas.microsoft.com/office/drawing/2014/main" id="{46A9F36A-B726-E2E7-A061-F18DF647A223}"/>
              </a:ext>
            </a:extLst>
          </p:cNvPr>
          <p:cNvGraphicFramePr/>
          <p:nvPr>
            <p:extLst>
              <p:ext uri="{D42A27DB-BD31-4B8C-83A1-F6EECF244321}">
                <p14:modId xmlns:p14="http://schemas.microsoft.com/office/powerpoint/2010/main" val="2865502175"/>
              </p:ext>
            </p:extLst>
          </p:nvPr>
        </p:nvGraphicFramePr>
        <p:xfrm>
          <a:off x="5630090" y="1174327"/>
          <a:ext cx="6261768"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65724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49D0409-82C9-5249-8DAF-4762882CC6A5}"/>
              </a:ext>
            </a:extLst>
          </p:cNvPr>
          <p:cNvSpPr>
            <a:spLocks noGrp="1"/>
          </p:cNvSpPr>
          <p:nvPr>
            <p:ph type="ctrTitle"/>
          </p:nvPr>
        </p:nvSpPr>
        <p:spPr/>
        <p:txBody>
          <a:bodyPr>
            <a:noAutofit/>
          </a:bodyPr>
          <a:lstStyle/>
          <a:p>
            <a:r>
              <a:rPr lang="it-IT" sz="4800" dirty="0"/>
              <a:t>Join </a:t>
            </a:r>
            <a:r>
              <a:rPr lang="it-IT" sz="4800" dirty="0" err="1"/>
              <a:t>us</a:t>
            </a:r>
            <a:r>
              <a:rPr lang="it-IT" sz="4800" dirty="0"/>
              <a:t>!</a:t>
            </a:r>
            <a:br>
              <a:rPr lang="it-IT" sz="4800" dirty="0"/>
            </a:br>
            <a:r>
              <a:rPr lang="it-IT" sz="3200" dirty="0">
                <a:hlinkClick r:id="rId2"/>
              </a:rPr>
              <a:t>www.destination-earth.eu</a:t>
            </a:r>
            <a:br>
              <a:rPr lang="it-IT" sz="3200" dirty="0"/>
            </a:br>
            <a:r>
              <a:rPr lang="it-IT" sz="3200" dirty="0"/>
              <a:t>and </a:t>
            </a:r>
            <a:r>
              <a:rPr lang="it-IT" sz="3200" dirty="0" err="1"/>
              <a:t>learn</a:t>
            </a:r>
            <a:r>
              <a:rPr lang="it-IT" sz="3200" dirty="0"/>
              <a:t> </a:t>
            </a:r>
            <a:r>
              <a:rPr lang="it-IT" sz="3200" dirty="0" err="1"/>
              <a:t>about</a:t>
            </a:r>
            <a:r>
              <a:rPr lang="it-IT" sz="3200" dirty="0"/>
              <a:t>:</a:t>
            </a:r>
            <a:endParaRPr lang="it-IT" sz="4800" dirty="0"/>
          </a:p>
        </p:txBody>
      </p:sp>
      <p:sp>
        <p:nvSpPr>
          <p:cNvPr id="3" name="Sottotitolo 2">
            <a:extLst>
              <a:ext uri="{FF2B5EF4-FFF2-40B4-BE49-F238E27FC236}">
                <a16:creationId xmlns:a16="http://schemas.microsoft.com/office/drawing/2014/main" id="{F2FF9E2E-FA6B-024D-9D84-524B30FE449D}"/>
              </a:ext>
            </a:extLst>
          </p:cNvPr>
          <p:cNvSpPr>
            <a:spLocks noGrp="1"/>
          </p:cNvSpPr>
          <p:nvPr>
            <p:ph type="subTitle" idx="1"/>
          </p:nvPr>
        </p:nvSpPr>
        <p:spPr/>
        <p:txBody>
          <a:bodyPr>
            <a:normAutofit fontScale="62500" lnSpcReduction="20000"/>
          </a:bodyPr>
          <a:lstStyle/>
          <a:p>
            <a:pPr marL="342900" indent="-342900" algn="l">
              <a:buFont typeface="Arial" panose="020B0604020202020204" pitchFamily="34" charset="0"/>
              <a:buChar char="•"/>
            </a:pPr>
            <a:r>
              <a:rPr lang="en-US" b="1" dirty="0"/>
              <a:t>Challenges and Hackathons</a:t>
            </a:r>
            <a:r>
              <a:rPr lang="en-US" dirty="0"/>
              <a:t>: Support the DESP innovation through ideas and proposals</a:t>
            </a:r>
          </a:p>
          <a:p>
            <a:pPr marL="342900" indent="-342900" algn="l">
              <a:buFont typeface="Arial" panose="020B0604020202020204" pitchFamily="34" charset="0"/>
              <a:buChar char="•"/>
            </a:pPr>
            <a:r>
              <a:rPr lang="en-US" b="1" dirty="0"/>
              <a:t>Webinars</a:t>
            </a:r>
            <a:r>
              <a:rPr lang="en-US" dirty="0"/>
              <a:t>: Engage directly with the DESP and use case developers</a:t>
            </a:r>
          </a:p>
          <a:p>
            <a:pPr marL="342900" indent="-342900" algn="l">
              <a:buFont typeface="Arial" panose="020B0604020202020204" pitchFamily="34" charset="0"/>
              <a:buChar char="•"/>
            </a:pPr>
            <a:r>
              <a:rPr lang="en-US" b="1" dirty="0"/>
              <a:t>Workshops and Surveys</a:t>
            </a:r>
            <a:r>
              <a:rPr lang="en-US" dirty="0"/>
              <a:t>: Provide requirements that will help shape functionalities</a:t>
            </a:r>
          </a:p>
        </p:txBody>
      </p:sp>
    </p:spTree>
    <p:extLst>
      <p:ext uri="{BB962C8B-B14F-4D97-AF65-F5344CB8AC3E}">
        <p14:creationId xmlns:p14="http://schemas.microsoft.com/office/powerpoint/2010/main" val="2758046797"/>
      </p:ext>
    </p:extLst>
  </p:cSld>
  <p:clrMapOvr>
    <a:masterClrMapping/>
  </p:clrMapOvr>
</p:sld>
</file>

<file path=ppt/theme/theme1.xml><?xml version="1.0" encoding="utf-8"?>
<a:theme xmlns:a="http://schemas.openxmlformats.org/drawingml/2006/main" name="Standard">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stinE UCs PPT template_V2.0 20230718" id="{390E0B5D-2EEE-4070-B4F4-8CBB06EBD152}" vid="{D6422985-090A-4CDB-B254-247B49EC3622}"/>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31B0877AE03854480FC574A68B37D74" ma:contentTypeVersion="15" ma:contentTypeDescription="Create a new document." ma:contentTypeScope="" ma:versionID="c95ab7109a75d4831bcd82e6f2f7034c">
  <xsd:schema xmlns:xsd="http://www.w3.org/2001/XMLSchema" xmlns:xs="http://www.w3.org/2001/XMLSchema" xmlns:p="http://schemas.microsoft.com/office/2006/metadata/properties" xmlns:ns2="e52e99af-e22b-4a66-9c8b-20198721f093" xmlns:ns3="1c1e1866-b0c4-4e07-91cc-633d9c28dc39" targetNamespace="http://schemas.microsoft.com/office/2006/metadata/properties" ma:root="true" ma:fieldsID="940c20d75c1a5b00912aefc1a56bf2c3" ns2:_="" ns3:_="">
    <xsd:import namespace="e52e99af-e22b-4a66-9c8b-20198721f093"/>
    <xsd:import namespace="1c1e1866-b0c4-4e07-91cc-633d9c28dc3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DateTaken" minOccurs="0"/>
                <xsd:element ref="ns2:MediaServiceObjectDetectorVersions" minOccurs="0"/>
                <xsd:element ref="ns2:MediaLengthInSecond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52e99af-e22b-4a66-9c8b-20198721f0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454beaa3-a1fb-4dfd-bbf1-cfc6f70e07ce"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BillingMetadata" ma:index="22"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c1e1866-b0c4-4e07-91cc-633d9c28dc39"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a5c0da12-cd0d-4e5b-a95e-12251753d4fb}" ma:internalName="TaxCatchAll" ma:showField="CatchAllData" ma:web="1c1e1866-b0c4-4e07-91cc-633d9c28dc39">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1c1e1866-b0c4-4e07-91cc-633d9c28dc39" xsi:nil="true"/>
    <lcf76f155ced4ddcb4097134ff3c332f xmlns="e52e99af-e22b-4a66-9c8b-20198721f09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54E57CB5-71A6-43B2-9022-54BE3214FC36}">
  <ds:schemaRefs>
    <ds:schemaRef ds:uri="http://schemas.microsoft.com/sharepoint/v3/contenttype/forms"/>
  </ds:schemaRefs>
</ds:datastoreItem>
</file>

<file path=customXml/itemProps2.xml><?xml version="1.0" encoding="utf-8"?>
<ds:datastoreItem xmlns:ds="http://schemas.openxmlformats.org/officeDocument/2006/customXml" ds:itemID="{ED68ED1C-EE66-4021-98B3-3CE87A52D0DF}"/>
</file>

<file path=customXml/itemProps3.xml><?xml version="1.0" encoding="utf-8"?>
<ds:datastoreItem xmlns:ds="http://schemas.openxmlformats.org/officeDocument/2006/customXml" ds:itemID="{160ED0A0-7655-41F5-B355-23C08BC1A994}">
  <ds:schemaRefs>
    <ds:schemaRef ds:uri="http://schemas.microsoft.com/office/2006/metadata/properties"/>
    <ds:schemaRef ds:uri="http://schemas.microsoft.com/office/infopath/2007/PartnerControls"/>
    <ds:schemaRef ds:uri="1c1e1866-b0c4-4e07-91cc-633d9c28dc39"/>
    <ds:schemaRef ds:uri="e52e99af-e22b-4a66-9c8b-20198721f093"/>
  </ds:schemaRefs>
</ds:datastoreItem>
</file>

<file path=docProps/app.xml><?xml version="1.0" encoding="utf-8"?>
<Properties xmlns="http://schemas.openxmlformats.org/officeDocument/2006/extended-properties" xmlns:vt="http://schemas.openxmlformats.org/officeDocument/2006/docPropsVTypes">
  <Template>DEUC_PPT template_V2.0 20230718</Template>
  <TotalTime>0</TotalTime>
  <Words>482</Words>
  <Application>Microsoft Office PowerPoint</Application>
  <PresentationFormat>Widescreen</PresentationFormat>
  <Paragraphs>67</Paragraphs>
  <Slides>7</Slides>
  <Notes>0</Notes>
  <HiddenSlides>0</HiddenSlides>
  <MMClips>0</MMClips>
  <ScaleCrop>false</ScaleCrop>
  <HeadingPairs>
    <vt:vector size="4" baseType="variant">
      <vt:variant>
        <vt:lpstr>Tema</vt:lpstr>
      </vt:variant>
      <vt:variant>
        <vt:i4>1</vt:i4>
      </vt:variant>
      <vt:variant>
        <vt:lpstr>Titoli diapositive</vt:lpstr>
      </vt:variant>
      <vt:variant>
        <vt:i4>7</vt:i4>
      </vt:variant>
    </vt:vector>
  </HeadingPairs>
  <TitlesOfParts>
    <vt:vector size="8" baseType="lpstr">
      <vt:lpstr>Standard</vt:lpstr>
      <vt:lpstr>Demonstrating the value of Destination Earth through its DestinE Platform and tailoring its evolution on real user needs </vt:lpstr>
      <vt:lpstr>DEUC in a nutshell</vt:lpstr>
      <vt:lpstr>Use Cases</vt:lpstr>
      <vt:lpstr>DestinE Platform Use Cases conceptual view</vt:lpstr>
      <vt:lpstr>Joint Website</vt:lpstr>
      <vt:lpstr>DestinE Community Building</vt:lpstr>
      <vt:lpstr>Join us! www.destination-earth.eu and learn about: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Demonstrating the value of Destination Earth through its Core Service Platform and tailoring its evolution on real user needs</dc:title>
  <dc:creator>Rob Carrillo</dc:creator>
  <cp:lastModifiedBy>Rob Carrillo</cp:lastModifiedBy>
  <cp:revision>12</cp:revision>
  <dcterms:created xsi:type="dcterms:W3CDTF">2023-08-18T10:38:45Z</dcterms:created>
  <dcterms:modified xsi:type="dcterms:W3CDTF">2024-07-22T10:48:32Z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0x010100831B0877AE03854480FC574A68B37D74</vt:lpwstr>
  </property>
  <property fmtid="{D5CDD505-2E9C-101B-9397-08002B2CF9AE}" pid="3" name="MediaServiceImageTags">
    <vt:lpwstr/>
  </property>
</Properties>
</file>

<file path=docProps/thumbnail.jpeg>
</file>